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74" r:id="rId4"/>
    <p:sldId id="263" r:id="rId5"/>
    <p:sldId id="264" r:id="rId6"/>
    <p:sldId id="265" r:id="rId7"/>
    <p:sldId id="27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D0FD58-5609-4AE7-980D-93B2385E97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971AB65-1B18-487E-A19E-FA2F3AA3DAEB}">
      <dgm:prSet/>
      <dgm:spPr/>
      <dgm:t>
        <a:bodyPr/>
        <a:lstStyle/>
        <a:p>
          <a:pPr rtl="0"/>
          <a:r>
            <a:rPr lang="es-ES" dirty="0"/>
            <a:t>SÓLO EL NECIO CONFUNDE VALOR CON PRECIO</a:t>
          </a:r>
        </a:p>
      </dgm:t>
    </dgm:pt>
    <dgm:pt modelId="{B9141483-66A2-4F5B-BFEE-36F906C5178F}" type="parTrans" cxnId="{164094B6-D105-4E12-9452-D9E1053A8085}">
      <dgm:prSet/>
      <dgm:spPr/>
      <dgm:t>
        <a:bodyPr/>
        <a:lstStyle/>
        <a:p>
          <a:endParaRPr lang="es-ES"/>
        </a:p>
      </dgm:t>
    </dgm:pt>
    <dgm:pt modelId="{C37020B2-0B1A-4FD0-9140-2018F03E0F09}" type="sibTrans" cxnId="{164094B6-D105-4E12-9452-D9E1053A8085}">
      <dgm:prSet/>
      <dgm:spPr/>
      <dgm:t>
        <a:bodyPr/>
        <a:lstStyle/>
        <a:p>
          <a:endParaRPr lang="es-ES"/>
        </a:p>
      </dgm:t>
    </dgm:pt>
    <dgm:pt modelId="{E3C04642-9D94-4125-917F-9A3A2BA91A6F}">
      <dgm:prSet/>
      <dgm:spPr/>
      <dgm:t>
        <a:bodyPr/>
        <a:lstStyle/>
        <a:p>
          <a:pPr rtl="0"/>
          <a:r>
            <a:rPr lang="es-ES" dirty="0"/>
            <a:t>FINALIDAD DEL CONCURSO: SATISFACCIÓN DE LOS ACREEDORES</a:t>
          </a:r>
        </a:p>
      </dgm:t>
    </dgm:pt>
    <dgm:pt modelId="{B821B7D6-FA9A-453C-9115-F9CDDDDDF06B}" type="parTrans" cxnId="{ECBFB5BF-B726-4F40-A769-61235441E31C}">
      <dgm:prSet/>
      <dgm:spPr/>
      <dgm:t>
        <a:bodyPr/>
        <a:lstStyle/>
        <a:p>
          <a:endParaRPr lang="es-ES"/>
        </a:p>
      </dgm:t>
    </dgm:pt>
    <dgm:pt modelId="{699000F7-51B0-4514-A361-E7226DBE32AE}" type="sibTrans" cxnId="{ECBFB5BF-B726-4F40-A769-61235441E31C}">
      <dgm:prSet/>
      <dgm:spPr/>
      <dgm:t>
        <a:bodyPr/>
        <a:lstStyle/>
        <a:p>
          <a:endParaRPr lang="es-ES"/>
        </a:p>
      </dgm:t>
    </dgm:pt>
    <dgm:pt modelId="{6FF1CE9D-39BF-4B44-9DCE-2AF7C6A0F0B3}">
      <dgm:prSet/>
      <dgm:spPr/>
      <dgm:t>
        <a:bodyPr/>
        <a:lstStyle/>
        <a:p>
          <a:pPr rtl="0"/>
          <a:r>
            <a:rPr lang="es-ES" dirty="0"/>
            <a:t>VALOR DE MERCADO Vs PRECIO DE LIQUIDACIÓN</a:t>
          </a:r>
        </a:p>
      </dgm:t>
    </dgm:pt>
    <dgm:pt modelId="{C21B2BA5-BDF7-4327-AF2C-40F793BCEF0A}" type="parTrans" cxnId="{C5858DF5-4144-46B9-AF3B-9A7C4AC14017}">
      <dgm:prSet/>
      <dgm:spPr/>
      <dgm:t>
        <a:bodyPr/>
        <a:lstStyle/>
        <a:p>
          <a:endParaRPr lang="es-ES"/>
        </a:p>
      </dgm:t>
    </dgm:pt>
    <dgm:pt modelId="{BEF26FC5-11C4-47D9-ABCA-7D0E13297640}" type="sibTrans" cxnId="{C5858DF5-4144-46B9-AF3B-9A7C4AC14017}">
      <dgm:prSet/>
      <dgm:spPr/>
      <dgm:t>
        <a:bodyPr/>
        <a:lstStyle/>
        <a:p>
          <a:endParaRPr lang="es-ES"/>
        </a:p>
      </dgm:t>
    </dgm:pt>
    <dgm:pt modelId="{85FEA9A0-0C49-42BE-BA3D-0092353624B3}">
      <dgm:prSet/>
      <dgm:spPr/>
      <dgm:t>
        <a:bodyPr/>
        <a:lstStyle/>
        <a:p>
          <a:pPr rtl="0"/>
          <a:r>
            <a:rPr lang="es-ES" dirty="0"/>
            <a:t>BIENES INEMBARGABLES: TRATAMIENTO DEL SALARIO</a:t>
          </a:r>
        </a:p>
      </dgm:t>
    </dgm:pt>
    <dgm:pt modelId="{C6AF5708-7822-4925-8170-77E1517A9A3A}" type="parTrans" cxnId="{82C93CAC-CF83-4A71-912E-D1C36878F14A}">
      <dgm:prSet/>
      <dgm:spPr/>
      <dgm:t>
        <a:bodyPr/>
        <a:lstStyle/>
        <a:p>
          <a:endParaRPr lang="es-ES"/>
        </a:p>
      </dgm:t>
    </dgm:pt>
    <dgm:pt modelId="{8FE73078-8F64-4880-BF15-AE4494D7C3C1}" type="sibTrans" cxnId="{82C93CAC-CF83-4A71-912E-D1C36878F14A}">
      <dgm:prSet/>
      <dgm:spPr/>
      <dgm:t>
        <a:bodyPr/>
        <a:lstStyle/>
        <a:p>
          <a:endParaRPr lang="es-ES"/>
        </a:p>
      </dgm:t>
    </dgm:pt>
    <dgm:pt modelId="{39A3F4D3-3071-4942-AB21-1CCD9C33A4E5}">
      <dgm:prSet/>
      <dgm:spPr/>
      <dgm:t>
        <a:bodyPr/>
        <a:lstStyle/>
        <a:p>
          <a:pPr rtl="0"/>
          <a:r>
            <a:rPr lang="es-ES" dirty="0"/>
            <a:t>LA MASA EN EL CONCURSO DE PERSONAS FÍSICAS</a:t>
          </a:r>
        </a:p>
      </dgm:t>
    </dgm:pt>
    <dgm:pt modelId="{B84AD9AE-B4FE-4AE7-B825-9FFB9B35AA94}" type="parTrans" cxnId="{B6B5091C-8C39-47FC-9928-3542D397A101}">
      <dgm:prSet/>
      <dgm:spPr/>
      <dgm:t>
        <a:bodyPr/>
        <a:lstStyle/>
        <a:p>
          <a:endParaRPr lang="es-ES"/>
        </a:p>
      </dgm:t>
    </dgm:pt>
    <dgm:pt modelId="{B53618E5-2FD4-42E1-ABA3-3C4580F322FC}" type="sibTrans" cxnId="{B6B5091C-8C39-47FC-9928-3542D397A101}">
      <dgm:prSet/>
      <dgm:spPr/>
      <dgm:t>
        <a:bodyPr/>
        <a:lstStyle/>
        <a:p>
          <a:endParaRPr lang="es-ES"/>
        </a:p>
      </dgm:t>
    </dgm:pt>
    <dgm:pt modelId="{859FC7CD-9702-4FBE-8D03-C2B505691DDA}">
      <dgm:prSet/>
      <dgm:spPr/>
      <dgm:t>
        <a:bodyPr/>
        <a:lstStyle/>
        <a:p>
          <a:pPr rtl="0"/>
          <a:r>
            <a:rPr lang="es-ES" dirty="0"/>
            <a:t>ESPAÑA, 27% DE RECUPERACIÓN</a:t>
          </a:r>
        </a:p>
      </dgm:t>
    </dgm:pt>
    <dgm:pt modelId="{A009BF6D-5924-4093-9FA8-70B9A77BBA94}" type="parTrans" cxnId="{A4268D9F-9589-4FF6-9EFE-A05C65D17738}">
      <dgm:prSet/>
      <dgm:spPr/>
      <dgm:t>
        <a:bodyPr/>
        <a:lstStyle/>
        <a:p>
          <a:endParaRPr lang="es-ES"/>
        </a:p>
      </dgm:t>
    </dgm:pt>
    <dgm:pt modelId="{649E8388-6BF8-4AF1-BD2A-698D61AA1C31}" type="sibTrans" cxnId="{A4268D9F-9589-4FF6-9EFE-A05C65D17738}">
      <dgm:prSet/>
      <dgm:spPr/>
      <dgm:t>
        <a:bodyPr/>
        <a:lstStyle/>
        <a:p>
          <a:endParaRPr lang="es-ES"/>
        </a:p>
      </dgm:t>
    </dgm:pt>
    <dgm:pt modelId="{F11CFE5C-B99A-4213-916C-443DF77D729D}">
      <dgm:prSet/>
      <dgm:spPr/>
      <dgm:t>
        <a:bodyPr/>
        <a:lstStyle/>
        <a:p>
          <a:pPr rtl="0"/>
          <a:r>
            <a:rPr lang="es-ES" dirty="0"/>
            <a:t>LA SOCIEDAD DE GANANCIALES</a:t>
          </a:r>
        </a:p>
      </dgm:t>
    </dgm:pt>
    <dgm:pt modelId="{C8BCC3AE-6AE0-4A87-9842-F12251E6595D}" type="parTrans" cxnId="{748DA9F7-7832-4D06-855D-C519D47678D3}">
      <dgm:prSet/>
      <dgm:spPr/>
      <dgm:t>
        <a:bodyPr/>
        <a:lstStyle/>
        <a:p>
          <a:endParaRPr lang="es-ES"/>
        </a:p>
      </dgm:t>
    </dgm:pt>
    <dgm:pt modelId="{68E58695-058B-4EC3-B382-0C483F1B2BFE}" type="sibTrans" cxnId="{748DA9F7-7832-4D06-855D-C519D47678D3}">
      <dgm:prSet/>
      <dgm:spPr/>
      <dgm:t>
        <a:bodyPr/>
        <a:lstStyle/>
        <a:p>
          <a:endParaRPr lang="es-ES"/>
        </a:p>
      </dgm:t>
    </dgm:pt>
    <dgm:pt modelId="{3A3B6D6D-4959-4CAF-BC90-473069D071EE}">
      <dgm:prSet/>
      <dgm:spPr/>
      <dgm:t>
        <a:bodyPr/>
        <a:lstStyle/>
        <a:p>
          <a:pPr rtl="0"/>
          <a:endParaRPr lang="es-ES" dirty="0"/>
        </a:p>
      </dgm:t>
    </dgm:pt>
    <dgm:pt modelId="{61ABABB3-D698-4154-9B0F-396C0257DC26}" type="parTrans" cxnId="{E8CB140C-CAFD-4035-951E-6A4196E7B171}">
      <dgm:prSet/>
      <dgm:spPr/>
      <dgm:t>
        <a:bodyPr/>
        <a:lstStyle/>
        <a:p>
          <a:endParaRPr lang="es-ES"/>
        </a:p>
      </dgm:t>
    </dgm:pt>
    <dgm:pt modelId="{9912A9A8-43FB-4910-A45B-58466F234D20}" type="sibTrans" cxnId="{E8CB140C-CAFD-4035-951E-6A4196E7B171}">
      <dgm:prSet/>
      <dgm:spPr/>
      <dgm:t>
        <a:bodyPr/>
        <a:lstStyle/>
        <a:p>
          <a:endParaRPr lang="es-ES"/>
        </a:p>
      </dgm:t>
    </dgm:pt>
    <dgm:pt modelId="{268FDD38-8985-4AB8-9AE2-3AAB2C4A7FB7}">
      <dgm:prSet/>
      <dgm:spPr/>
      <dgm:t>
        <a:bodyPr/>
        <a:lstStyle/>
        <a:p>
          <a:pPr rtl="0"/>
          <a:r>
            <a:rPr lang="es-ES" dirty="0"/>
            <a:t>QUÉ ES UNA LIQUIDACIÓN?</a:t>
          </a:r>
        </a:p>
      </dgm:t>
    </dgm:pt>
    <dgm:pt modelId="{6ADB2AB8-BA53-4391-8423-BBDE16DF1DE3}" type="parTrans" cxnId="{C87E2E8D-66EF-4E31-82CB-99DDF7B3011A}">
      <dgm:prSet/>
      <dgm:spPr/>
      <dgm:t>
        <a:bodyPr/>
        <a:lstStyle/>
        <a:p>
          <a:endParaRPr lang="es-ES"/>
        </a:p>
      </dgm:t>
    </dgm:pt>
    <dgm:pt modelId="{59E9F77D-7AFA-4C09-8F84-76A7A547DABD}" type="sibTrans" cxnId="{C87E2E8D-66EF-4E31-82CB-99DDF7B3011A}">
      <dgm:prSet/>
      <dgm:spPr/>
      <dgm:t>
        <a:bodyPr/>
        <a:lstStyle/>
        <a:p>
          <a:endParaRPr lang="es-ES"/>
        </a:p>
      </dgm:t>
    </dgm:pt>
    <dgm:pt modelId="{E1A71EB7-6B15-46F8-998F-6163DF8F888B}">
      <dgm:prSet/>
      <dgm:spPr/>
      <dgm:t>
        <a:bodyPr/>
        <a:lstStyle/>
        <a:p>
          <a:pPr rtl="0"/>
          <a:endParaRPr lang="es-ES" dirty="0"/>
        </a:p>
      </dgm:t>
    </dgm:pt>
    <dgm:pt modelId="{97D922F9-245D-4984-BE69-C4AAFF21CE22}" type="parTrans" cxnId="{5D0C14D3-758C-4912-AC33-403F162FC8C1}">
      <dgm:prSet/>
      <dgm:spPr/>
      <dgm:t>
        <a:bodyPr/>
        <a:lstStyle/>
        <a:p>
          <a:endParaRPr lang="es-ES"/>
        </a:p>
      </dgm:t>
    </dgm:pt>
    <dgm:pt modelId="{23EC221C-842C-45E0-A7F7-699B99C160C1}" type="sibTrans" cxnId="{5D0C14D3-758C-4912-AC33-403F162FC8C1}">
      <dgm:prSet/>
      <dgm:spPr/>
      <dgm:t>
        <a:bodyPr/>
        <a:lstStyle/>
        <a:p>
          <a:endParaRPr lang="es-ES"/>
        </a:p>
      </dgm:t>
    </dgm:pt>
    <dgm:pt modelId="{C61D2ADD-AC95-42E2-B5D9-3323453E50D1}">
      <dgm:prSet/>
      <dgm:spPr/>
      <dgm:t>
        <a:bodyPr/>
        <a:lstStyle/>
        <a:p>
          <a:pPr rtl="0"/>
          <a:endParaRPr lang="es-ES" dirty="0"/>
        </a:p>
      </dgm:t>
    </dgm:pt>
    <dgm:pt modelId="{2CB7A08E-5158-46DA-BB58-5FE41C7FC87E}" type="parTrans" cxnId="{E11C543F-405D-42C3-80E2-E7831B4CE105}">
      <dgm:prSet/>
      <dgm:spPr/>
      <dgm:t>
        <a:bodyPr/>
        <a:lstStyle/>
        <a:p>
          <a:endParaRPr lang="es-ES"/>
        </a:p>
      </dgm:t>
    </dgm:pt>
    <dgm:pt modelId="{E705457F-D346-4B8E-B6B1-F4648301DB03}" type="sibTrans" cxnId="{E11C543F-405D-42C3-80E2-E7831B4CE105}">
      <dgm:prSet/>
      <dgm:spPr/>
      <dgm:t>
        <a:bodyPr/>
        <a:lstStyle/>
        <a:p>
          <a:endParaRPr lang="es-ES"/>
        </a:p>
      </dgm:t>
    </dgm:pt>
    <dgm:pt modelId="{2317CF22-F8ED-4881-BBDE-4E55DA26A26D}">
      <dgm:prSet/>
      <dgm:spPr/>
      <dgm:t>
        <a:bodyPr/>
        <a:lstStyle/>
        <a:p>
          <a:pPr rtl="0"/>
          <a:r>
            <a:rPr lang="es-ES" dirty="0"/>
            <a:t>LOS PRO INDIVISOS</a:t>
          </a:r>
        </a:p>
      </dgm:t>
    </dgm:pt>
    <dgm:pt modelId="{9797A212-7DF9-4500-941F-17DD68EF96DD}" type="parTrans" cxnId="{47AB4E21-96FB-4963-A160-9EBC50E2CEBA}">
      <dgm:prSet/>
      <dgm:spPr/>
      <dgm:t>
        <a:bodyPr/>
        <a:lstStyle/>
        <a:p>
          <a:endParaRPr lang="es-ES"/>
        </a:p>
      </dgm:t>
    </dgm:pt>
    <dgm:pt modelId="{8FA4A315-A06E-4A69-BA42-595A3D10C760}" type="sibTrans" cxnId="{47AB4E21-96FB-4963-A160-9EBC50E2CEBA}">
      <dgm:prSet/>
      <dgm:spPr/>
      <dgm:t>
        <a:bodyPr/>
        <a:lstStyle/>
        <a:p>
          <a:endParaRPr lang="es-ES"/>
        </a:p>
      </dgm:t>
    </dgm:pt>
    <dgm:pt modelId="{ABA91E80-9C3B-4B35-961A-6F0EC25ABDFB}">
      <dgm:prSet/>
      <dgm:spPr/>
      <dgm:t>
        <a:bodyPr/>
        <a:lstStyle/>
        <a:p>
          <a:pPr rtl="0"/>
          <a:r>
            <a:rPr lang="es-ES" dirty="0"/>
            <a:t>LA ESPECIAL PROTECCIÓN DE LA VIVIENDA</a:t>
          </a:r>
        </a:p>
      </dgm:t>
    </dgm:pt>
    <dgm:pt modelId="{327D3098-349F-4CC3-9423-839AB0DB5767}" type="parTrans" cxnId="{E4F5311A-87B5-4218-9204-0563CCF0E940}">
      <dgm:prSet/>
      <dgm:spPr/>
      <dgm:t>
        <a:bodyPr/>
        <a:lstStyle/>
        <a:p>
          <a:endParaRPr lang="es-ES"/>
        </a:p>
      </dgm:t>
    </dgm:pt>
    <dgm:pt modelId="{8EA23ED4-9C32-4770-891B-1B874D2F5210}" type="sibTrans" cxnId="{E4F5311A-87B5-4218-9204-0563CCF0E940}">
      <dgm:prSet/>
      <dgm:spPr/>
      <dgm:t>
        <a:bodyPr/>
        <a:lstStyle/>
        <a:p>
          <a:endParaRPr lang="es-ES"/>
        </a:p>
      </dgm:t>
    </dgm:pt>
    <dgm:pt modelId="{0876E305-548A-4929-9CCF-AACD37C5AC53}">
      <dgm:prSet/>
      <dgm:spPr/>
      <dgm:t>
        <a:bodyPr/>
        <a:lstStyle/>
        <a:p>
          <a:pPr rtl="0"/>
          <a:r>
            <a:rPr lang="es-ES" dirty="0"/>
            <a:t>EL MATRIMONIO DE LA PERSONA FÍSICA</a:t>
          </a:r>
        </a:p>
      </dgm:t>
    </dgm:pt>
    <dgm:pt modelId="{DE0E3E15-A250-4B5E-9923-F8114D94F073}" type="parTrans" cxnId="{6ECA6BFD-085E-4BB9-8215-29DE7F101A8D}">
      <dgm:prSet/>
      <dgm:spPr/>
      <dgm:t>
        <a:bodyPr/>
        <a:lstStyle/>
        <a:p>
          <a:endParaRPr lang="es-ES"/>
        </a:p>
      </dgm:t>
    </dgm:pt>
    <dgm:pt modelId="{4B3ADADD-D1FC-4BAC-80BC-1F44F091F0D2}" type="sibTrans" cxnId="{6ECA6BFD-085E-4BB9-8215-29DE7F101A8D}">
      <dgm:prSet/>
      <dgm:spPr/>
      <dgm:t>
        <a:bodyPr/>
        <a:lstStyle/>
        <a:p>
          <a:endParaRPr lang="es-ES"/>
        </a:p>
      </dgm:t>
    </dgm:pt>
    <dgm:pt modelId="{E168FA80-B657-4FB9-A569-03177C058DA1}" type="pres">
      <dgm:prSet presAssocID="{BBD0FD58-5609-4AE7-980D-93B2385E97EC}" presName="linear" presStyleCnt="0">
        <dgm:presLayoutVars>
          <dgm:animLvl val="lvl"/>
          <dgm:resizeHandles val="exact"/>
        </dgm:presLayoutVars>
      </dgm:prSet>
      <dgm:spPr/>
    </dgm:pt>
    <dgm:pt modelId="{17986063-F6BE-4ACC-BE1B-0C8360F1C184}" type="pres">
      <dgm:prSet presAssocID="{F971AB65-1B18-487E-A19E-FA2F3AA3DAE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1992D21-842B-47C9-B2A1-9E4FF8D2881E}" type="pres">
      <dgm:prSet presAssocID="{F971AB65-1B18-487E-A19E-FA2F3AA3DAEB}" presName="childText" presStyleLbl="revTx" presStyleIdx="0" presStyleCnt="3">
        <dgm:presLayoutVars>
          <dgm:bulletEnabled val="1"/>
        </dgm:presLayoutVars>
      </dgm:prSet>
      <dgm:spPr/>
    </dgm:pt>
    <dgm:pt modelId="{119A29B6-1A95-4E16-8CF6-92F0FAEC51E9}" type="pres">
      <dgm:prSet presAssocID="{E3C04642-9D94-4125-917F-9A3A2BA91A6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B74790C-8D6D-4736-A091-9F255B49EB04}" type="pres">
      <dgm:prSet presAssocID="{E3C04642-9D94-4125-917F-9A3A2BA91A6F}" presName="childText" presStyleLbl="revTx" presStyleIdx="1" presStyleCnt="3">
        <dgm:presLayoutVars>
          <dgm:bulletEnabled val="1"/>
        </dgm:presLayoutVars>
      </dgm:prSet>
      <dgm:spPr/>
    </dgm:pt>
    <dgm:pt modelId="{22867735-86DC-49A0-A0D2-A76B4677C6FE}" type="pres">
      <dgm:prSet presAssocID="{39A3F4D3-3071-4942-AB21-1CCD9C33A4E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357488F-BB00-43B2-B1A9-B7A8B744C0C7}" type="pres">
      <dgm:prSet presAssocID="{39A3F4D3-3071-4942-AB21-1CCD9C33A4E5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E8CB140C-CAFD-4035-951E-6A4196E7B171}" srcId="{E3C04642-9D94-4125-917F-9A3A2BA91A6F}" destId="{3A3B6D6D-4959-4CAF-BC90-473069D071EE}" srcOrd="1" destOrd="0" parTransId="{61ABABB3-D698-4154-9B0F-396C0257DC26}" sibTransId="{9912A9A8-43FB-4910-A45B-58466F234D20}"/>
    <dgm:cxn modelId="{06E6F915-D8A9-47BB-AAE5-A52F30C99F61}" type="presOf" srcId="{6FF1CE9D-39BF-4B44-9DCE-2AF7C6A0F0B3}" destId="{D1992D21-842B-47C9-B2A1-9E4FF8D2881E}" srcOrd="0" destOrd="0" presId="urn:microsoft.com/office/officeart/2005/8/layout/vList2"/>
    <dgm:cxn modelId="{E4F5311A-87B5-4218-9204-0563CCF0E940}" srcId="{39A3F4D3-3071-4942-AB21-1CCD9C33A4E5}" destId="{ABA91E80-9C3B-4B35-961A-6F0EC25ABDFB}" srcOrd="4" destOrd="0" parTransId="{327D3098-349F-4CC3-9423-839AB0DB5767}" sibTransId="{8EA23ED4-9C32-4770-891B-1B874D2F5210}"/>
    <dgm:cxn modelId="{B6B5091C-8C39-47FC-9928-3542D397A101}" srcId="{BBD0FD58-5609-4AE7-980D-93B2385E97EC}" destId="{39A3F4D3-3071-4942-AB21-1CCD9C33A4E5}" srcOrd="2" destOrd="0" parTransId="{B84AD9AE-B4FE-4AE7-B825-9FFB9B35AA94}" sibTransId="{B53618E5-2FD4-42E1-ABA3-3C4580F322FC}"/>
    <dgm:cxn modelId="{6F1F961C-EAAC-4AF7-9E76-8B433A86FB7D}" type="presOf" srcId="{268FDD38-8985-4AB8-9AE2-3AAB2C4A7FB7}" destId="{D1992D21-842B-47C9-B2A1-9E4FF8D2881E}" srcOrd="0" destOrd="1" presId="urn:microsoft.com/office/officeart/2005/8/layout/vList2"/>
    <dgm:cxn modelId="{47AB4E21-96FB-4963-A160-9EBC50E2CEBA}" srcId="{39A3F4D3-3071-4942-AB21-1CCD9C33A4E5}" destId="{2317CF22-F8ED-4881-BBDE-4E55DA26A26D}" srcOrd="3" destOrd="0" parTransId="{9797A212-7DF9-4500-941F-17DD68EF96DD}" sibTransId="{8FA4A315-A06E-4A69-BA42-595A3D10C760}"/>
    <dgm:cxn modelId="{45B7BA3D-071F-4439-9B84-74E625E17C1F}" type="presOf" srcId="{E1A71EB7-6B15-46F8-998F-6163DF8F888B}" destId="{D1992D21-842B-47C9-B2A1-9E4FF8D2881E}" srcOrd="0" destOrd="2" presId="urn:microsoft.com/office/officeart/2005/8/layout/vList2"/>
    <dgm:cxn modelId="{E11C543F-405D-42C3-80E2-E7831B4CE105}" srcId="{39A3F4D3-3071-4942-AB21-1CCD9C33A4E5}" destId="{C61D2ADD-AC95-42E2-B5D9-3323453E50D1}" srcOrd="5" destOrd="0" parTransId="{2CB7A08E-5158-46DA-BB58-5FE41C7FC87E}" sibTransId="{E705457F-D346-4B8E-B6B1-F4648301DB03}"/>
    <dgm:cxn modelId="{0F50D65B-3D8D-4E71-9EAA-D429F47EBB6E}" type="presOf" srcId="{85FEA9A0-0C49-42BE-BA3D-0092353624B3}" destId="{3357488F-BB00-43B2-B1A9-B7A8B744C0C7}" srcOrd="0" destOrd="0" presId="urn:microsoft.com/office/officeart/2005/8/layout/vList2"/>
    <dgm:cxn modelId="{1CEDFF46-A9D2-411F-99FF-B6534F0FD0F0}" type="presOf" srcId="{ABA91E80-9C3B-4B35-961A-6F0EC25ABDFB}" destId="{3357488F-BB00-43B2-B1A9-B7A8B744C0C7}" srcOrd="0" destOrd="4" presId="urn:microsoft.com/office/officeart/2005/8/layout/vList2"/>
    <dgm:cxn modelId="{F7696955-814E-4AD8-882D-2A7CE5784B81}" type="presOf" srcId="{C61D2ADD-AC95-42E2-B5D9-3323453E50D1}" destId="{3357488F-BB00-43B2-B1A9-B7A8B744C0C7}" srcOrd="0" destOrd="5" presId="urn:microsoft.com/office/officeart/2005/8/layout/vList2"/>
    <dgm:cxn modelId="{C87E2E8D-66EF-4E31-82CB-99DDF7B3011A}" srcId="{F971AB65-1B18-487E-A19E-FA2F3AA3DAEB}" destId="{268FDD38-8985-4AB8-9AE2-3AAB2C4A7FB7}" srcOrd="1" destOrd="0" parTransId="{6ADB2AB8-BA53-4391-8423-BBDE16DF1DE3}" sibTransId="{59E9F77D-7AFA-4C09-8F84-76A7A547DABD}"/>
    <dgm:cxn modelId="{A4268D9F-9589-4FF6-9EFE-A05C65D17738}" srcId="{E3C04642-9D94-4125-917F-9A3A2BA91A6F}" destId="{859FC7CD-9702-4FBE-8D03-C2B505691DDA}" srcOrd="0" destOrd="0" parTransId="{A009BF6D-5924-4093-9FA8-70B9A77BBA94}" sibTransId="{649E8388-6BF8-4AF1-BD2A-698D61AA1C31}"/>
    <dgm:cxn modelId="{7776CDA0-A7DF-49A1-84D1-40CB275F69D1}" type="presOf" srcId="{E3C04642-9D94-4125-917F-9A3A2BA91A6F}" destId="{119A29B6-1A95-4E16-8CF6-92F0FAEC51E9}" srcOrd="0" destOrd="0" presId="urn:microsoft.com/office/officeart/2005/8/layout/vList2"/>
    <dgm:cxn modelId="{82C93CAC-CF83-4A71-912E-D1C36878F14A}" srcId="{39A3F4D3-3071-4942-AB21-1CCD9C33A4E5}" destId="{85FEA9A0-0C49-42BE-BA3D-0092353624B3}" srcOrd="0" destOrd="0" parTransId="{C6AF5708-7822-4925-8170-77E1517A9A3A}" sibTransId="{8FE73078-8F64-4880-BF15-AE4494D7C3C1}"/>
    <dgm:cxn modelId="{644377AD-38A4-457C-A136-8F66230DAA45}" type="presOf" srcId="{F971AB65-1B18-487E-A19E-FA2F3AA3DAEB}" destId="{17986063-F6BE-4ACC-BE1B-0C8360F1C184}" srcOrd="0" destOrd="0" presId="urn:microsoft.com/office/officeart/2005/8/layout/vList2"/>
    <dgm:cxn modelId="{164094B6-D105-4E12-9452-D9E1053A8085}" srcId="{BBD0FD58-5609-4AE7-980D-93B2385E97EC}" destId="{F971AB65-1B18-487E-A19E-FA2F3AA3DAEB}" srcOrd="0" destOrd="0" parTransId="{B9141483-66A2-4F5B-BFEE-36F906C5178F}" sibTransId="{C37020B2-0B1A-4FD0-9140-2018F03E0F09}"/>
    <dgm:cxn modelId="{42DD0CB8-3F53-40C8-BCFF-90F252EDCE3B}" type="presOf" srcId="{39A3F4D3-3071-4942-AB21-1CCD9C33A4E5}" destId="{22867735-86DC-49A0-A0D2-A76B4677C6FE}" srcOrd="0" destOrd="0" presId="urn:microsoft.com/office/officeart/2005/8/layout/vList2"/>
    <dgm:cxn modelId="{ECBFB5BF-B726-4F40-A769-61235441E31C}" srcId="{BBD0FD58-5609-4AE7-980D-93B2385E97EC}" destId="{E3C04642-9D94-4125-917F-9A3A2BA91A6F}" srcOrd="1" destOrd="0" parTransId="{B821B7D6-FA9A-453C-9115-F9CDDDDDF06B}" sibTransId="{699000F7-51B0-4514-A361-E7226DBE32AE}"/>
    <dgm:cxn modelId="{5D0C14D3-758C-4912-AC33-403F162FC8C1}" srcId="{F971AB65-1B18-487E-A19E-FA2F3AA3DAEB}" destId="{E1A71EB7-6B15-46F8-998F-6163DF8F888B}" srcOrd="2" destOrd="0" parTransId="{97D922F9-245D-4984-BE69-C4AAFF21CE22}" sibTransId="{23EC221C-842C-45E0-A7F7-699B99C160C1}"/>
    <dgm:cxn modelId="{397159DF-7BA2-45E9-AF78-71E1774ECBDA}" type="presOf" srcId="{3A3B6D6D-4959-4CAF-BC90-473069D071EE}" destId="{FB74790C-8D6D-4736-A091-9F255B49EB04}" srcOrd="0" destOrd="1" presId="urn:microsoft.com/office/officeart/2005/8/layout/vList2"/>
    <dgm:cxn modelId="{C3DBB8E9-BEF1-40E9-8BD5-D731D9B09EE2}" type="presOf" srcId="{2317CF22-F8ED-4881-BBDE-4E55DA26A26D}" destId="{3357488F-BB00-43B2-B1A9-B7A8B744C0C7}" srcOrd="0" destOrd="3" presId="urn:microsoft.com/office/officeart/2005/8/layout/vList2"/>
    <dgm:cxn modelId="{96860EF0-9378-47AB-AE62-B47B37DBA00E}" type="presOf" srcId="{0876E305-548A-4929-9CCF-AACD37C5AC53}" destId="{3357488F-BB00-43B2-B1A9-B7A8B744C0C7}" srcOrd="0" destOrd="1" presId="urn:microsoft.com/office/officeart/2005/8/layout/vList2"/>
    <dgm:cxn modelId="{7198F7F1-7CFB-4983-BC8F-9275939F5874}" type="presOf" srcId="{BBD0FD58-5609-4AE7-980D-93B2385E97EC}" destId="{E168FA80-B657-4FB9-A569-03177C058DA1}" srcOrd="0" destOrd="0" presId="urn:microsoft.com/office/officeart/2005/8/layout/vList2"/>
    <dgm:cxn modelId="{E15D95F4-7FF7-40DB-9B68-65FC9F944404}" type="presOf" srcId="{F11CFE5C-B99A-4213-916C-443DF77D729D}" destId="{3357488F-BB00-43B2-B1A9-B7A8B744C0C7}" srcOrd="0" destOrd="2" presId="urn:microsoft.com/office/officeart/2005/8/layout/vList2"/>
    <dgm:cxn modelId="{C5858DF5-4144-46B9-AF3B-9A7C4AC14017}" srcId="{F971AB65-1B18-487E-A19E-FA2F3AA3DAEB}" destId="{6FF1CE9D-39BF-4B44-9DCE-2AF7C6A0F0B3}" srcOrd="0" destOrd="0" parTransId="{C21B2BA5-BDF7-4327-AF2C-40F793BCEF0A}" sibTransId="{BEF26FC5-11C4-47D9-ABCA-7D0E13297640}"/>
    <dgm:cxn modelId="{748DA9F7-7832-4D06-855D-C519D47678D3}" srcId="{39A3F4D3-3071-4942-AB21-1CCD9C33A4E5}" destId="{F11CFE5C-B99A-4213-916C-443DF77D729D}" srcOrd="2" destOrd="0" parTransId="{C8BCC3AE-6AE0-4A87-9842-F12251E6595D}" sibTransId="{68E58695-058B-4EC3-B382-0C483F1B2BFE}"/>
    <dgm:cxn modelId="{6ECA6BFD-085E-4BB9-8215-29DE7F101A8D}" srcId="{39A3F4D3-3071-4942-AB21-1CCD9C33A4E5}" destId="{0876E305-548A-4929-9CCF-AACD37C5AC53}" srcOrd="1" destOrd="0" parTransId="{DE0E3E15-A250-4B5E-9923-F8114D94F073}" sibTransId="{4B3ADADD-D1FC-4BAC-80BC-1F44F091F0D2}"/>
    <dgm:cxn modelId="{BFAB3EFE-30BC-47A8-9764-F97E6ED2C6CF}" type="presOf" srcId="{859FC7CD-9702-4FBE-8D03-C2B505691DDA}" destId="{FB74790C-8D6D-4736-A091-9F255B49EB04}" srcOrd="0" destOrd="0" presId="urn:microsoft.com/office/officeart/2005/8/layout/vList2"/>
    <dgm:cxn modelId="{80C4B166-1E64-4B05-9A48-1B30FC1DCC9C}" type="presParOf" srcId="{E168FA80-B657-4FB9-A569-03177C058DA1}" destId="{17986063-F6BE-4ACC-BE1B-0C8360F1C184}" srcOrd="0" destOrd="0" presId="urn:microsoft.com/office/officeart/2005/8/layout/vList2"/>
    <dgm:cxn modelId="{83DE0963-C32B-494A-8F6D-E20F2190B881}" type="presParOf" srcId="{E168FA80-B657-4FB9-A569-03177C058DA1}" destId="{D1992D21-842B-47C9-B2A1-9E4FF8D2881E}" srcOrd="1" destOrd="0" presId="urn:microsoft.com/office/officeart/2005/8/layout/vList2"/>
    <dgm:cxn modelId="{87FFFC11-7CDA-4789-8080-7F640E3BC9E7}" type="presParOf" srcId="{E168FA80-B657-4FB9-A569-03177C058DA1}" destId="{119A29B6-1A95-4E16-8CF6-92F0FAEC51E9}" srcOrd="2" destOrd="0" presId="urn:microsoft.com/office/officeart/2005/8/layout/vList2"/>
    <dgm:cxn modelId="{565FD1FB-97E6-40B7-9CD0-7E05F2062275}" type="presParOf" srcId="{E168FA80-B657-4FB9-A569-03177C058DA1}" destId="{FB74790C-8D6D-4736-A091-9F255B49EB04}" srcOrd="3" destOrd="0" presId="urn:microsoft.com/office/officeart/2005/8/layout/vList2"/>
    <dgm:cxn modelId="{DB710876-EB2E-49AB-893A-ACC3E7511C2A}" type="presParOf" srcId="{E168FA80-B657-4FB9-A569-03177C058DA1}" destId="{22867735-86DC-49A0-A0D2-A76B4677C6FE}" srcOrd="4" destOrd="0" presId="urn:microsoft.com/office/officeart/2005/8/layout/vList2"/>
    <dgm:cxn modelId="{95E87D0D-5573-4FD2-8853-9A999605B059}" type="presParOf" srcId="{E168FA80-B657-4FB9-A569-03177C058DA1}" destId="{3357488F-BB00-43B2-B1A9-B7A8B744C0C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1F471BF-4267-4E2A-B7BD-96231A4FE9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50559BF-91DE-4141-9809-6BB8551091A5}">
      <dgm:prSet/>
      <dgm:spPr/>
      <dgm:t>
        <a:bodyPr/>
        <a:lstStyle/>
        <a:p>
          <a:pPr algn="ctr" rtl="0"/>
          <a:r>
            <a:rPr lang="es-ES" dirty="0"/>
            <a:t>REGLA DEL CONJUNTO</a:t>
          </a:r>
        </a:p>
        <a:p>
          <a:pPr algn="ctr" rtl="0"/>
          <a:r>
            <a:rPr lang="es-ES" dirty="0"/>
            <a:t>ARTÍCULO 422 TRLC</a:t>
          </a:r>
        </a:p>
      </dgm:t>
    </dgm:pt>
    <dgm:pt modelId="{355CED78-0F33-4B2E-A80C-AD0F89CE4D4A}" type="parTrans" cxnId="{D4F46A20-E1FE-4ACF-B2D0-C25B508F5E4F}">
      <dgm:prSet/>
      <dgm:spPr/>
      <dgm:t>
        <a:bodyPr/>
        <a:lstStyle/>
        <a:p>
          <a:endParaRPr lang="es-ES"/>
        </a:p>
      </dgm:t>
    </dgm:pt>
    <dgm:pt modelId="{838B5265-5FB1-4814-9D4F-846E49D00887}" type="sibTrans" cxnId="{D4F46A20-E1FE-4ACF-B2D0-C25B508F5E4F}">
      <dgm:prSet/>
      <dgm:spPr/>
      <dgm:t>
        <a:bodyPr/>
        <a:lstStyle/>
        <a:p>
          <a:endParaRPr lang="es-ES"/>
        </a:p>
      </dgm:t>
    </dgm:pt>
    <dgm:pt modelId="{F6925D82-C762-464C-9DE5-62F9A75A08A7}">
      <dgm:prSet/>
      <dgm:spPr/>
      <dgm:t>
        <a:bodyPr/>
        <a:lstStyle/>
        <a:p>
          <a:pPr rtl="0"/>
          <a:r>
            <a:rPr lang="es-ES" dirty="0"/>
            <a:t>LOS ACTIVOS SE VENDERÁN COMO UN TODO</a:t>
          </a:r>
        </a:p>
      </dgm:t>
    </dgm:pt>
    <dgm:pt modelId="{57170ECB-7C54-4897-89E2-8D59F948BD4B}" type="parTrans" cxnId="{45223B19-0DF3-4E68-AACB-6F9727ACE268}">
      <dgm:prSet/>
      <dgm:spPr/>
      <dgm:t>
        <a:bodyPr/>
        <a:lstStyle/>
        <a:p>
          <a:endParaRPr lang="es-ES"/>
        </a:p>
      </dgm:t>
    </dgm:pt>
    <dgm:pt modelId="{CB1BB268-4871-49D7-867D-A5302D31E24C}" type="sibTrans" cxnId="{45223B19-0DF3-4E68-AACB-6F9727ACE268}">
      <dgm:prSet/>
      <dgm:spPr/>
      <dgm:t>
        <a:bodyPr/>
        <a:lstStyle/>
        <a:p>
          <a:endParaRPr lang="es-ES"/>
        </a:p>
      </dgm:t>
    </dgm:pt>
    <dgm:pt modelId="{407B3DF0-8A15-4E23-BD44-21B44D2F538D}">
      <dgm:prSet/>
      <dgm:spPr/>
      <dgm:t>
        <a:bodyPr/>
        <a:lstStyle/>
        <a:p>
          <a:pPr rtl="0"/>
          <a:r>
            <a:rPr lang="es-ES" dirty="0"/>
            <a:t>AUTORIZACIÓN PARA VENTA INDIVIDUAL (Art. 518 TRLC)</a:t>
          </a:r>
        </a:p>
      </dgm:t>
    </dgm:pt>
    <dgm:pt modelId="{9D4AF041-1EF6-40DA-98ED-F02397C77F9A}" type="parTrans" cxnId="{45663495-9051-42F0-8E95-1145F57BA751}">
      <dgm:prSet/>
      <dgm:spPr/>
      <dgm:t>
        <a:bodyPr/>
        <a:lstStyle/>
        <a:p>
          <a:endParaRPr lang="es-ES"/>
        </a:p>
      </dgm:t>
    </dgm:pt>
    <dgm:pt modelId="{98A65BB9-F3D0-49BC-910A-D5006457CA96}" type="sibTrans" cxnId="{45663495-9051-42F0-8E95-1145F57BA751}">
      <dgm:prSet/>
      <dgm:spPr/>
      <dgm:t>
        <a:bodyPr/>
        <a:lstStyle/>
        <a:p>
          <a:endParaRPr lang="es-ES"/>
        </a:p>
      </dgm:t>
    </dgm:pt>
    <dgm:pt modelId="{D35B872F-14F7-4FA9-B78D-3143AE61793C}">
      <dgm:prSet/>
      <dgm:spPr/>
      <dgm:t>
        <a:bodyPr/>
        <a:lstStyle/>
        <a:p>
          <a:pPr algn="ctr" rtl="0"/>
          <a:r>
            <a:rPr lang="es-ES" dirty="0"/>
            <a:t>REGLA DE LA SUBASTA</a:t>
          </a:r>
        </a:p>
        <a:p>
          <a:pPr algn="ctr" rtl="0"/>
          <a:r>
            <a:rPr lang="es-ES" dirty="0"/>
            <a:t>ARTÍCULO 423 TRLC</a:t>
          </a:r>
        </a:p>
      </dgm:t>
    </dgm:pt>
    <dgm:pt modelId="{9CD7293B-DD5A-40E8-AE56-7CB163695638}" type="parTrans" cxnId="{5783E45B-F119-4D96-B68D-CD4EE24EC8E8}">
      <dgm:prSet/>
      <dgm:spPr/>
      <dgm:t>
        <a:bodyPr/>
        <a:lstStyle/>
        <a:p>
          <a:endParaRPr lang="es-ES"/>
        </a:p>
      </dgm:t>
    </dgm:pt>
    <dgm:pt modelId="{2614B663-8E51-47D0-9DF0-68CCEBD6747D}" type="sibTrans" cxnId="{5783E45B-F119-4D96-B68D-CD4EE24EC8E8}">
      <dgm:prSet/>
      <dgm:spPr/>
      <dgm:t>
        <a:bodyPr/>
        <a:lstStyle/>
        <a:p>
          <a:endParaRPr lang="es-ES"/>
        </a:p>
      </dgm:t>
    </dgm:pt>
    <dgm:pt modelId="{2EB870E6-EDBE-4C94-BABB-9123B2BCB50B}">
      <dgm:prSet/>
      <dgm:spPr/>
      <dgm:t>
        <a:bodyPr/>
        <a:lstStyle/>
        <a:p>
          <a:pPr algn="l" rtl="0"/>
          <a:r>
            <a:rPr lang="es-ES" dirty="0"/>
            <a:t>BIENES CON VALOR SUPERIOR AL 5%</a:t>
          </a:r>
        </a:p>
      </dgm:t>
    </dgm:pt>
    <dgm:pt modelId="{6F8B9539-E281-4FB0-87A6-163F85777D21}" type="parTrans" cxnId="{A5898E37-C410-4077-BF4C-D9A1CAACE995}">
      <dgm:prSet/>
      <dgm:spPr/>
      <dgm:t>
        <a:bodyPr/>
        <a:lstStyle/>
        <a:p>
          <a:endParaRPr lang="es-ES"/>
        </a:p>
      </dgm:t>
    </dgm:pt>
    <dgm:pt modelId="{24B66355-8A5E-41AB-85C1-EC19819196DB}" type="sibTrans" cxnId="{A5898E37-C410-4077-BF4C-D9A1CAACE995}">
      <dgm:prSet/>
      <dgm:spPr/>
      <dgm:t>
        <a:bodyPr/>
        <a:lstStyle/>
        <a:p>
          <a:endParaRPr lang="es-ES"/>
        </a:p>
      </dgm:t>
    </dgm:pt>
    <dgm:pt modelId="{F8723C5A-4426-4C7F-881F-C334E121984B}">
      <dgm:prSet/>
      <dgm:spPr/>
      <dgm:t>
        <a:bodyPr/>
        <a:lstStyle/>
        <a:p>
          <a:pPr algn="l" rtl="0"/>
          <a:r>
            <a:rPr lang="es-ES" dirty="0"/>
            <a:t>SUBASTA TELEMÁTICA (BOE o ENTIDAD ESPECIALIZADA)</a:t>
          </a:r>
        </a:p>
      </dgm:t>
    </dgm:pt>
    <dgm:pt modelId="{50B7F9AF-DA95-4D66-B317-01B8DCB501C6}" type="parTrans" cxnId="{B10188C2-AC87-4227-8787-4293916D1C21}">
      <dgm:prSet/>
      <dgm:spPr/>
      <dgm:t>
        <a:bodyPr/>
        <a:lstStyle/>
        <a:p>
          <a:endParaRPr lang="es-ES"/>
        </a:p>
      </dgm:t>
    </dgm:pt>
    <dgm:pt modelId="{CD3F613E-1017-4D18-94BF-83D2B5CE5A2B}" type="sibTrans" cxnId="{B10188C2-AC87-4227-8787-4293916D1C21}">
      <dgm:prSet/>
      <dgm:spPr/>
      <dgm:t>
        <a:bodyPr/>
        <a:lstStyle/>
        <a:p>
          <a:endParaRPr lang="es-ES"/>
        </a:p>
      </dgm:t>
    </dgm:pt>
    <dgm:pt modelId="{67F018C2-E2FF-4D64-AE56-EB9779DA954D}">
      <dgm:prSet/>
      <dgm:spPr/>
      <dgm:t>
        <a:bodyPr/>
        <a:lstStyle/>
        <a:p>
          <a:pPr algn="l" rtl="0"/>
          <a:r>
            <a:rPr lang="es-ES" dirty="0"/>
            <a:t>NO HAY MÁS NORMAS SOBRE ESTA SUBASTA</a:t>
          </a:r>
        </a:p>
      </dgm:t>
    </dgm:pt>
    <dgm:pt modelId="{9C413027-EA03-428D-AEA5-3C858C9A1CC4}" type="parTrans" cxnId="{3CF8CFFE-7BBF-4FEA-8164-DC8AA01A8815}">
      <dgm:prSet/>
      <dgm:spPr/>
      <dgm:t>
        <a:bodyPr/>
        <a:lstStyle/>
        <a:p>
          <a:endParaRPr lang="es-ES"/>
        </a:p>
      </dgm:t>
    </dgm:pt>
    <dgm:pt modelId="{DBBBA3A3-C71B-4D84-9BE0-90D0EBB1BA6D}" type="sibTrans" cxnId="{3CF8CFFE-7BBF-4FEA-8164-DC8AA01A8815}">
      <dgm:prSet/>
      <dgm:spPr/>
      <dgm:t>
        <a:bodyPr/>
        <a:lstStyle/>
        <a:p>
          <a:endParaRPr lang="es-ES"/>
        </a:p>
      </dgm:t>
    </dgm:pt>
    <dgm:pt modelId="{97005F83-C2AB-4051-8C2B-B0CB5F05EE35}" type="pres">
      <dgm:prSet presAssocID="{21F471BF-4267-4E2A-B7BD-96231A4FE91B}" presName="linear" presStyleCnt="0">
        <dgm:presLayoutVars>
          <dgm:animLvl val="lvl"/>
          <dgm:resizeHandles val="exact"/>
        </dgm:presLayoutVars>
      </dgm:prSet>
      <dgm:spPr/>
    </dgm:pt>
    <dgm:pt modelId="{6EEEC42F-92C7-410C-844E-26901020F846}" type="pres">
      <dgm:prSet presAssocID="{750559BF-91DE-4141-9809-6BB8551091A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526F3D4-46B2-4931-AAFA-48B83F422C28}" type="pres">
      <dgm:prSet presAssocID="{750559BF-91DE-4141-9809-6BB8551091A5}" presName="childText" presStyleLbl="revTx" presStyleIdx="0" presStyleCnt="2">
        <dgm:presLayoutVars>
          <dgm:bulletEnabled val="1"/>
        </dgm:presLayoutVars>
      </dgm:prSet>
      <dgm:spPr/>
    </dgm:pt>
    <dgm:pt modelId="{0FF0B279-1C1A-4660-AE1E-1221EA5C42BD}" type="pres">
      <dgm:prSet presAssocID="{D35B872F-14F7-4FA9-B78D-3143AE61793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E9B3FED-3526-494F-9F01-F76B964EA123}" type="pres">
      <dgm:prSet presAssocID="{D35B872F-14F7-4FA9-B78D-3143AE61793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7D8850E-03B7-49CE-B1EE-20F75AB3D32C}" type="presOf" srcId="{D35B872F-14F7-4FA9-B78D-3143AE61793C}" destId="{0FF0B279-1C1A-4660-AE1E-1221EA5C42BD}" srcOrd="0" destOrd="0" presId="urn:microsoft.com/office/officeart/2005/8/layout/vList2"/>
    <dgm:cxn modelId="{45223B19-0DF3-4E68-AACB-6F9727ACE268}" srcId="{750559BF-91DE-4141-9809-6BB8551091A5}" destId="{F6925D82-C762-464C-9DE5-62F9A75A08A7}" srcOrd="0" destOrd="0" parTransId="{57170ECB-7C54-4897-89E2-8D59F948BD4B}" sibTransId="{CB1BB268-4871-49D7-867D-A5302D31E24C}"/>
    <dgm:cxn modelId="{D4F46A20-E1FE-4ACF-B2D0-C25B508F5E4F}" srcId="{21F471BF-4267-4E2A-B7BD-96231A4FE91B}" destId="{750559BF-91DE-4141-9809-6BB8551091A5}" srcOrd="0" destOrd="0" parTransId="{355CED78-0F33-4B2E-A80C-AD0F89CE4D4A}" sibTransId="{838B5265-5FB1-4814-9D4F-846E49D00887}"/>
    <dgm:cxn modelId="{F3A8192D-F609-4A64-9E2A-9958863E20BA}" type="presOf" srcId="{67F018C2-E2FF-4D64-AE56-EB9779DA954D}" destId="{FE9B3FED-3526-494F-9F01-F76B964EA123}" srcOrd="0" destOrd="2" presId="urn:microsoft.com/office/officeart/2005/8/layout/vList2"/>
    <dgm:cxn modelId="{A5898E37-C410-4077-BF4C-D9A1CAACE995}" srcId="{D35B872F-14F7-4FA9-B78D-3143AE61793C}" destId="{2EB870E6-EDBE-4C94-BABB-9123B2BCB50B}" srcOrd="0" destOrd="0" parTransId="{6F8B9539-E281-4FB0-87A6-163F85777D21}" sibTransId="{24B66355-8A5E-41AB-85C1-EC19819196DB}"/>
    <dgm:cxn modelId="{5783E45B-F119-4D96-B68D-CD4EE24EC8E8}" srcId="{21F471BF-4267-4E2A-B7BD-96231A4FE91B}" destId="{D35B872F-14F7-4FA9-B78D-3143AE61793C}" srcOrd="1" destOrd="0" parTransId="{9CD7293B-DD5A-40E8-AE56-7CB163695638}" sibTransId="{2614B663-8E51-47D0-9DF0-68CCEBD6747D}"/>
    <dgm:cxn modelId="{8CCF8961-D9C5-46C6-ACF2-2477FEE7BC01}" type="presOf" srcId="{F6925D82-C762-464C-9DE5-62F9A75A08A7}" destId="{B526F3D4-46B2-4931-AAFA-48B83F422C28}" srcOrd="0" destOrd="0" presId="urn:microsoft.com/office/officeart/2005/8/layout/vList2"/>
    <dgm:cxn modelId="{43F30446-1A39-474D-9401-D330F791A20F}" type="presOf" srcId="{F8723C5A-4426-4C7F-881F-C334E121984B}" destId="{FE9B3FED-3526-494F-9F01-F76B964EA123}" srcOrd="0" destOrd="1" presId="urn:microsoft.com/office/officeart/2005/8/layout/vList2"/>
    <dgm:cxn modelId="{26FE577D-078B-4C3F-8F7A-22C4DB51FC6D}" type="presOf" srcId="{750559BF-91DE-4141-9809-6BB8551091A5}" destId="{6EEEC42F-92C7-410C-844E-26901020F846}" srcOrd="0" destOrd="0" presId="urn:microsoft.com/office/officeart/2005/8/layout/vList2"/>
    <dgm:cxn modelId="{30E4468E-42E4-4493-BDC8-7AE337E98D99}" type="presOf" srcId="{2EB870E6-EDBE-4C94-BABB-9123B2BCB50B}" destId="{FE9B3FED-3526-494F-9F01-F76B964EA123}" srcOrd="0" destOrd="0" presId="urn:microsoft.com/office/officeart/2005/8/layout/vList2"/>
    <dgm:cxn modelId="{45663495-9051-42F0-8E95-1145F57BA751}" srcId="{750559BF-91DE-4141-9809-6BB8551091A5}" destId="{407B3DF0-8A15-4E23-BD44-21B44D2F538D}" srcOrd="1" destOrd="0" parTransId="{9D4AF041-1EF6-40DA-98ED-F02397C77F9A}" sibTransId="{98A65BB9-F3D0-49BC-910A-D5006457CA96}"/>
    <dgm:cxn modelId="{FE6D36AA-38ED-43E6-96A5-1A50425FC69E}" type="presOf" srcId="{21F471BF-4267-4E2A-B7BD-96231A4FE91B}" destId="{97005F83-C2AB-4051-8C2B-B0CB5F05EE35}" srcOrd="0" destOrd="0" presId="urn:microsoft.com/office/officeart/2005/8/layout/vList2"/>
    <dgm:cxn modelId="{B10188C2-AC87-4227-8787-4293916D1C21}" srcId="{D35B872F-14F7-4FA9-B78D-3143AE61793C}" destId="{F8723C5A-4426-4C7F-881F-C334E121984B}" srcOrd="1" destOrd="0" parTransId="{50B7F9AF-DA95-4D66-B317-01B8DCB501C6}" sibTransId="{CD3F613E-1017-4D18-94BF-83D2B5CE5A2B}"/>
    <dgm:cxn modelId="{6754EED7-CFBC-4AB2-A8ED-D463C0205102}" type="presOf" srcId="{407B3DF0-8A15-4E23-BD44-21B44D2F538D}" destId="{B526F3D4-46B2-4931-AAFA-48B83F422C28}" srcOrd="0" destOrd="1" presId="urn:microsoft.com/office/officeart/2005/8/layout/vList2"/>
    <dgm:cxn modelId="{3CF8CFFE-7BBF-4FEA-8164-DC8AA01A8815}" srcId="{D35B872F-14F7-4FA9-B78D-3143AE61793C}" destId="{67F018C2-E2FF-4D64-AE56-EB9779DA954D}" srcOrd="2" destOrd="0" parTransId="{9C413027-EA03-428D-AEA5-3C858C9A1CC4}" sibTransId="{DBBBA3A3-C71B-4D84-9BE0-90D0EBB1BA6D}"/>
    <dgm:cxn modelId="{D1025D25-9995-4FA4-8DA8-C7CE4CB63E00}" type="presParOf" srcId="{97005F83-C2AB-4051-8C2B-B0CB5F05EE35}" destId="{6EEEC42F-92C7-410C-844E-26901020F846}" srcOrd="0" destOrd="0" presId="urn:microsoft.com/office/officeart/2005/8/layout/vList2"/>
    <dgm:cxn modelId="{6048FDD5-C03B-42C3-AF9D-1ADCB00202F6}" type="presParOf" srcId="{97005F83-C2AB-4051-8C2B-B0CB5F05EE35}" destId="{B526F3D4-46B2-4931-AAFA-48B83F422C28}" srcOrd="1" destOrd="0" presId="urn:microsoft.com/office/officeart/2005/8/layout/vList2"/>
    <dgm:cxn modelId="{08ABC2F1-1DAA-4225-841B-59437DF0B8D2}" type="presParOf" srcId="{97005F83-C2AB-4051-8C2B-B0CB5F05EE35}" destId="{0FF0B279-1C1A-4660-AE1E-1221EA5C42BD}" srcOrd="2" destOrd="0" presId="urn:microsoft.com/office/officeart/2005/8/layout/vList2"/>
    <dgm:cxn modelId="{44FA61B2-E949-448D-9D8A-D8FF21B108E6}" type="presParOf" srcId="{97005F83-C2AB-4051-8C2B-B0CB5F05EE35}" destId="{FE9B3FED-3526-494F-9F01-F76B964EA12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CF00669-DD26-4107-A788-0A4226A775B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5DF556A-8145-4D47-A46D-84D9ACEEADC1}">
      <dgm:prSet/>
      <dgm:spPr/>
      <dgm:t>
        <a:bodyPr/>
        <a:lstStyle/>
        <a:p>
          <a:pPr rtl="0"/>
          <a:r>
            <a:rPr lang="es-ES" dirty="0"/>
            <a:t>Requisitos previos</a:t>
          </a:r>
        </a:p>
      </dgm:t>
    </dgm:pt>
    <dgm:pt modelId="{B6BBD596-4E22-4AD8-951D-8FBF9B6A66DE}" type="parTrans" cxnId="{5327D38D-E3DA-4100-829C-0836C58113F8}">
      <dgm:prSet/>
      <dgm:spPr/>
      <dgm:t>
        <a:bodyPr/>
        <a:lstStyle/>
        <a:p>
          <a:endParaRPr lang="es-ES"/>
        </a:p>
      </dgm:t>
    </dgm:pt>
    <dgm:pt modelId="{B4FE216E-4BEB-449A-B5C2-A6D9152BC248}" type="sibTrans" cxnId="{5327D38D-E3DA-4100-829C-0836C58113F8}">
      <dgm:prSet/>
      <dgm:spPr/>
      <dgm:t>
        <a:bodyPr/>
        <a:lstStyle/>
        <a:p>
          <a:endParaRPr lang="es-ES"/>
        </a:p>
      </dgm:t>
    </dgm:pt>
    <dgm:pt modelId="{787364DC-9A86-410E-BCFB-11EEE5BCEB4C}">
      <dgm:prSet/>
      <dgm:spPr/>
      <dgm:t>
        <a:bodyPr/>
        <a:lstStyle/>
        <a:p>
          <a:pPr rtl="0"/>
          <a:r>
            <a:rPr lang="es-ES" dirty="0"/>
            <a:t>Publicidad de la subasta</a:t>
          </a:r>
        </a:p>
      </dgm:t>
    </dgm:pt>
    <dgm:pt modelId="{9844F13A-9973-4165-8C65-31D361B9C5B5}" type="parTrans" cxnId="{00F73C28-7905-459E-AB7F-486D3AA9C3F2}">
      <dgm:prSet/>
      <dgm:spPr/>
      <dgm:t>
        <a:bodyPr/>
        <a:lstStyle/>
        <a:p>
          <a:endParaRPr lang="es-ES"/>
        </a:p>
      </dgm:t>
    </dgm:pt>
    <dgm:pt modelId="{FB4FA1FE-BCFC-4486-A6A6-D463C464F744}" type="sibTrans" cxnId="{00F73C28-7905-459E-AB7F-486D3AA9C3F2}">
      <dgm:prSet/>
      <dgm:spPr/>
      <dgm:t>
        <a:bodyPr/>
        <a:lstStyle/>
        <a:p>
          <a:endParaRPr lang="es-ES"/>
        </a:p>
      </dgm:t>
    </dgm:pt>
    <dgm:pt modelId="{47DD2860-3C4B-4DD2-8A39-A3A99BC968D9}">
      <dgm:prSet/>
      <dgm:spPr/>
      <dgm:t>
        <a:bodyPr/>
        <a:lstStyle/>
        <a:p>
          <a:pPr rtl="0"/>
          <a:r>
            <a:rPr lang="es-ES" dirty="0"/>
            <a:t>Lotificación</a:t>
          </a:r>
        </a:p>
      </dgm:t>
    </dgm:pt>
    <dgm:pt modelId="{C1440516-04F7-4000-94B9-143B3B6CFAB0}" type="parTrans" cxnId="{D22FE23F-5723-4C78-8276-93D802964173}">
      <dgm:prSet/>
      <dgm:spPr/>
      <dgm:t>
        <a:bodyPr/>
        <a:lstStyle/>
        <a:p>
          <a:endParaRPr lang="es-ES"/>
        </a:p>
      </dgm:t>
    </dgm:pt>
    <dgm:pt modelId="{E62D1E43-F43D-4019-A980-E07606158737}" type="sibTrans" cxnId="{D22FE23F-5723-4C78-8276-93D802964173}">
      <dgm:prSet/>
      <dgm:spPr/>
      <dgm:t>
        <a:bodyPr/>
        <a:lstStyle/>
        <a:p>
          <a:endParaRPr lang="es-ES"/>
        </a:p>
      </dgm:t>
    </dgm:pt>
    <dgm:pt modelId="{63B31C7E-E45F-42C7-BAD2-E57F2563E91C}">
      <dgm:prSet/>
      <dgm:spPr/>
      <dgm:t>
        <a:bodyPr/>
        <a:lstStyle/>
        <a:p>
          <a:pPr rtl="0"/>
          <a:r>
            <a:rPr lang="es-ES" dirty="0"/>
            <a:t>Condiciones generales y especiales</a:t>
          </a:r>
        </a:p>
      </dgm:t>
    </dgm:pt>
    <dgm:pt modelId="{55955A7C-B659-42C4-8C07-F7BAF0BF05CC}" type="parTrans" cxnId="{3EA3B901-8058-46F2-8630-170C8A65965D}">
      <dgm:prSet/>
      <dgm:spPr/>
      <dgm:t>
        <a:bodyPr/>
        <a:lstStyle/>
        <a:p>
          <a:endParaRPr lang="es-ES"/>
        </a:p>
      </dgm:t>
    </dgm:pt>
    <dgm:pt modelId="{E4B4CF66-B153-4131-9535-369C8A0DD456}" type="sibTrans" cxnId="{3EA3B901-8058-46F2-8630-170C8A65965D}">
      <dgm:prSet/>
      <dgm:spPr/>
      <dgm:t>
        <a:bodyPr/>
        <a:lstStyle/>
        <a:p>
          <a:endParaRPr lang="es-ES"/>
        </a:p>
      </dgm:t>
    </dgm:pt>
    <dgm:pt modelId="{B90B7AF1-0EE3-424C-827A-578BA3AA7243}">
      <dgm:prSet/>
      <dgm:spPr/>
      <dgm:t>
        <a:bodyPr/>
        <a:lstStyle/>
        <a:p>
          <a:pPr rtl="0"/>
          <a:r>
            <a:rPr lang="es-ES" dirty="0"/>
            <a:t>¿Por qué vamos a subasta?</a:t>
          </a:r>
        </a:p>
      </dgm:t>
    </dgm:pt>
    <dgm:pt modelId="{2026290A-1156-4658-8658-0E480B8706BD}" type="parTrans" cxnId="{92079E3E-CB47-449B-91BB-217371A07CEE}">
      <dgm:prSet/>
      <dgm:spPr/>
      <dgm:t>
        <a:bodyPr/>
        <a:lstStyle/>
        <a:p>
          <a:endParaRPr lang="es-ES"/>
        </a:p>
      </dgm:t>
    </dgm:pt>
    <dgm:pt modelId="{2306CD8F-25AB-4B98-A10A-EAD6DB7A3DD8}" type="sibTrans" cxnId="{92079E3E-CB47-449B-91BB-217371A07CEE}">
      <dgm:prSet/>
      <dgm:spPr/>
      <dgm:t>
        <a:bodyPr/>
        <a:lstStyle/>
        <a:p>
          <a:endParaRPr lang="es-ES"/>
        </a:p>
      </dgm:t>
    </dgm:pt>
    <dgm:pt modelId="{E6F2C165-5B74-45F7-B123-D9A73FB45FDE}">
      <dgm:prSet/>
      <dgm:spPr/>
      <dgm:t>
        <a:bodyPr/>
        <a:lstStyle/>
        <a:p>
          <a:pPr rtl="0"/>
          <a:r>
            <a:rPr lang="es-ES" dirty="0"/>
            <a:t>Decidir la clase de subasta</a:t>
          </a:r>
        </a:p>
      </dgm:t>
    </dgm:pt>
    <dgm:pt modelId="{F8AAE2F7-26F0-4B78-A6B8-22053DAE4222}" type="parTrans" cxnId="{45CAF3D9-4DD3-471A-8A11-DF160341FA71}">
      <dgm:prSet/>
      <dgm:spPr/>
      <dgm:t>
        <a:bodyPr/>
        <a:lstStyle/>
        <a:p>
          <a:endParaRPr lang="es-ES"/>
        </a:p>
      </dgm:t>
    </dgm:pt>
    <dgm:pt modelId="{CBEE2D4F-B8AE-4BC9-9C48-39E9DF960018}" type="sibTrans" cxnId="{45CAF3D9-4DD3-471A-8A11-DF160341FA71}">
      <dgm:prSet/>
      <dgm:spPr/>
      <dgm:t>
        <a:bodyPr/>
        <a:lstStyle/>
        <a:p>
          <a:endParaRPr lang="es-ES"/>
        </a:p>
      </dgm:t>
    </dgm:pt>
    <dgm:pt modelId="{F9A04146-38A3-4747-80D2-E90A29BA3FBC}">
      <dgm:prSet/>
      <dgm:spPr/>
      <dgm:t>
        <a:bodyPr/>
        <a:lstStyle/>
        <a:p>
          <a:pPr rtl="0"/>
          <a:r>
            <a:rPr lang="es-ES" dirty="0"/>
            <a:t>¿Fracasó la venta directa?</a:t>
          </a:r>
        </a:p>
      </dgm:t>
    </dgm:pt>
    <dgm:pt modelId="{A74B18E8-AE51-485F-B9DD-97A26E2B3152}" type="parTrans" cxnId="{A64069EE-CCEB-4F0B-9317-105BF28DEC2F}">
      <dgm:prSet/>
      <dgm:spPr/>
      <dgm:t>
        <a:bodyPr/>
        <a:lstStyle/>
        <a:p>
          <a:endParaRPr lang="es-ES"/>
        </a:p>
      </dgm:t>
    </dgm:pt>
    <dgm:pt modelId="{75F507FD-CBA2-4C0A-9169-D76D2234B64A}" type="sibTrans" cxnId="{A64069EE-CCEB-4F0B-9317-105BF28DEC2F}">
      <dgm:prSet/>
      <dgm:spPr/>
      <dgm:t>
        <a:bodyPr/>
        <a:lstStyle/>
        <a:p>
          <a:endParaRPr lang="es-ES"/>
        </a:p>
      </dgm:t>
    </dgm:pt>
    <dgm:pt modelId="{F56B6365-C547-4D80-B1A4-9FE89BF8AA44}">
      <dgm:prSet/>
      <dgm:spPr/>
      <dgm:t>
        <a:bodyPr/>
        <a:lstStyle/>
        <a:p>
          <a:pPr rtl="0"/>
          <a:r>
            <a:rPr lang="es-ES" dirty="0"/>
            <a:t>¿Proceso </a:t>
          </a:r>
          <a:r>
            <a:rPr lang="es-ES" dirty="0" err="1"/>
            <a:t>concurrencial</a:t>
          </a:r>
          <a:r>
            <a:rPr lang="es-ES" dirty="0"/>
            <a:t>?</a:t>
          </a:r>
        </a:p>
      </dgm:t>
    </dgm:pt>
    <dgm:pt modelId="{A35AF7A7-96DF-4626-8B81-2796C5761142}" type="parTrans" cxnId="{6218856D-3631-4A8F-8796-1EF353311B20}">
      <dgm:prSet/>
      <dgm:spPr/>
      <dgm:t>
        <a:bodyPr/>
        <a:lstStyle/>
        <a:p>
          <a:endParaRPr lang="es-ES"/>
        </a:p>
      </dgm:t>
    </dgm:pt>
    <dgm:pt modelId="{4683E5BE-74C8-40DB-B582-DEC02BAE6979}" type="sibTrans" cxnId="{6218856D-3631-4A8F-8796-1EF353311B20}">
      <dgm:prSet/>
      <dgm:spPr/>
      <dgm:t>
        <a:bodyPr/>
        <a:lstStyle/>
        <a:p>
          <a:endParaRPr lang="es-ES"/>
        </a:p>
      </dgm:t>
    </dgm:pt>
    <dgm:pt modelId="{301423F2-AD38-40C9-B89D-5D3F9401CC55}">
      <dgm:prSet/>
      <dgm:spPr/>
      <dgm:t>
        <a:bodyPr/>
        <a:lstStyle/>
        <a:p>
          <a:pPr rtl="0"/>
          <a:r>
            <a:rPr lang="es-ES" dirty="0"/>
            <a:t>¿La tranquilidad del AC?</a:t>
          </a:r>
        </a:p>
      </dgm:t>
    </dgm:pt>
    <dgm:pt modelId="{9792A8ED-F9A2-4B13-80B3-56C9927DD2CA}" type="parTrans" cxnId="{ED71CA64-6106-4F61-BFF5-09CD0BF1004E}">
      <dgm:prSet/>
      <dgm:spPr/>
      <dgm:t>
        <a:bodyPr/>
        <a:lstStyle/>
        <a:p>
          <a:endParaRPr lang="es-ES"/>
        </a:p>
      </dgm:t>
    </dgm:pt>
    <dgm:pt modelId="{C3367CE8-AF07-4976-8303-84C81D742E6B}" type="sibTrans" cxnId="{ED71CA64-6106-4F61-BFF5-09CD0BF1004E}">
      <dgm:prSet/>
      <dgm:spPr/>
      <dgm:t>
        <a:bodyPr/>
        <a:lstStyle/>
        <a:p>
          <a:endParaRPr lang="es-ES"/>
        </a:p>
      </dgm:t>
    </dgm:pt>
    <dgm:pt modelId="{06E69F2C-78BD-44DD-AC2C-FAD432F5F3F0}">
      <dgm:prSet/>
      <dgm:spPr/>
      <dgm:t>
        <a:bodyPr/>
        <a:lstStyle/>
        <a:p>
          <a:pPr rtl="0"/>
          <a:r>
            <a:rPr lang="es-ES" dirty="0"/>
            <a:t>Valoración de los bienes</a:t>
          </a:r>
        </a:p>
      </dgm:t>
    </dgm:pt>
    <dgm:pt modelId="{9B0E18A1-E36C-4516-847F-B2523CAAD98C}" type="parTrans" cxnId="{4E7BDA83-6833-448A-9886-641A97B6FFCB}">
      <dgm:prSet/>
      <dgm:spPr/>
      <dgm:t>
        <a:bodyPr/>
        <a:lstStyle/>
        <a:p>
          <a:endParaRPr lang="es-ES"/>
        </a:p>
      </dgm:t>
    </dgm:pt>
    <dgm:pt modelId="{7A0BCF1B-D824-4F66-80C8-DFD52FB2A728}" type="sibTrans" cxnId="{4E7BDA83-6833-448A-9886-641A97B6FFCB}">
      <dgm:prSet/>
      <dgm:spPr/>
      <dgm:t>
        <a:bodyPr/>
        <a:lstStyle/>
        <a:p>
          <a:endParaRPr lang="es-ES"/>
        </a:p>
      </dgm:t>
    </dgm:pt>
    <dgm:pt modelId="{56267E4B-EB24-4901-B89F-CB788B407DE9}" type="pres">
      <dgm:prSet presAssocID="{4CF00669-DD26-4107-A788-0A4226A775BF}" presName="linear" presStyleCnt="0">
        <dgm:presLayoutVars>
          <dgm:animLvl val="lvl"/>
          <dgm:resizeHandles val="exact"/>
        </dgm:presLayoutVars>
      </dgm:prSet>
      <dgm:spPr/>
    </dgm:pt>
    <dgm:pt modelId="{F11FD25D-6560-4CE8-BA24-8E08DFFF18AA}" type="pres">
      <dgm:prSet presAssocID="{B90B7AF1-0EE3-424C-827A-578BA3AA724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6C32864-3F34-449D-A5F9-400C06E3390B}" type="pres">
      <dgm:prSet presAssocID="{B90B7AF1-0EE3-424C-827A-578BA3AA7243}" presName="childText" presStyleLbl="revTx" presStyleIdx="0" presStyleCnt="2">
        <dgm:presLayoutVars>
          <dgm:bulletEnabled val="1"/>
        </dgm:presLayoutVars>
      </dgm:prSet>
      <dgm:spPr/>
    </dgm:pt>
    <dgm:pt modelId="{62FCFEC4-0868-4927-BBAC-E94AAF927D5D}" type="pres">
      <dgm:prSet presAssocID="{05DF556A-8145-4D47-A46D-84D9ACEEADC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B14FE32-0D94-4E60-A156-F9D2F18CDA93}" type="pres">
      <dgm:prSet presAssocID="{05DF556A-8145-4D47-A46D-84D9ACEEADC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EA3B901-8058-46F2-8630-170C8A65965D}" srcId="{05DF556A-8145-4D47-A46D-84D9ACEEADC1}" destId="{63B31C7E-E45F-42C7-BAD2-E57F2563E91C}" srcOrd="4" destOrd="0" parTransId="{55955A7C-B659-42C4-8C07-F7BAF0BF05CC}" sibTransId="{E4B4CF66-B153-4131-9535-369C8A0DD456}"/>
    <dgm:cxn modelId="{00F73C28-7905-459E-AB7F-486D3AA9C3F2}" srcId="{05DF556A-8145-4D47-A46D-84D9ACEEADC1}" destId="{787364DC-9A86-410E-BCFB-11EEE5BCEB4C}" srcOrd="2" destOrd="0" parTransId="{9844F13A-9973-4165-8C65-31D361B9C5B5}" sibTransId="{FB4FA1FE-BCFC-4486-A6A6-D463C464F744}"/>
    <dgm:cxn modelId="{4EB12735-0E99-49A9-9B94-81E0F537DA41}" type="presOf" srcId="{301423F2-AD38-40C9-B89D-5D3F9401CC55}" destId="{86C32864-3F34-449D-A5F9-400C06E3390B}" srcOrd="0" destOrd="2" presId="urn:microsoft.com/office/officeart/2005/8/layout/vList2"/>
    <dgm:cxn modelId="{4810D63A-3974-4A16-B034-1D70BC54A9E9}" type="presOf" srcId="{B90B7AF1-0EE3-424C-827A-578BA3AA7243}" destId="{F11FD25D-6560-4CE8-BA24-8E08DFFF18AA}" srcOrd="0" destOrd="0" presId="urn:microsoft.com/office/officeart/2005/8/layout/vList2"/>
    <dgm:cxn modelId="{92079E3E-CB47-449B-91BB-217371A07CEE}" srcId="{4CF00669-DD26-4107-A788-0A4226A775BF}" destId="{B90B7AF1-0EE3-424C-827A-578BA3AA7243}" srcOrd="0" destOrd="0" parTransId="{2026290A-1156-4658-8658-0E480B8706BD}" sibTransId="{2306CD8F-25AB-4B98-A10A-EAD6DB7A3DD8}"/>
    <dgm:cxn modelId="{D22FE23F-5723-4C78-8276-93D802964173}" srcId="{05DF556A-8145-4D47-A46D-84D9ACEEADC1}" destId="{47DD2860-3C4B-4DD2-8A39-A3A99BC968D9}" srcOrd="3" destOrd="0" parTransId="{C1440516-04F7-4000-94B9-143B3B6CFAB0}" sibTransId="{E62D1E43-F43D-4019-A980-E07606158737}"/>
    <dgm:cxn modelId="{ED71CA64-6106-4F61-BFF5-09CD0BF1004E}" srcId="{B90B7AF1-0EE3-424C-827A-578BA3AA7243}" destId="{301423F2-AD38-40C9-B89D-5D3F9401CC55}" srcOrd="2" destOrd="0" parTransId="{9792A8ED-F9A2-4B13-80B3-56C9927DD2CA}" sibTransId="{C3367CE8-AF07-4976-8303-84C81D742E6B}"/>
    <dgm:cxn modelId="{6218856D-3631-4A8F-8796-1EF353311B20}" srcId="{B90B7AF1-0EE3-424C-827A-578BA3AA7243}" destId="{F56B6365-C547-4D80-B1A4-9FE89BF8AA44}" srcOrd="1" destOrd="0" parTransId="{A35AF7A7-96DF-4626-8B81-2796C5761142}" sibTransId="{4683E5BE-74C8-40DB-B582-DEC02BAE6979}"/>
    <dgm:cxn modelId="{44DAD06E-D640-4388-A7F3-FD1168DC5250}" type="presOf" srcId="{F56B6365-C547-4D80-B1A4-9FE89BF8AA44}" destId="{86C32864-3F34-449D-A5F9-400C06E3390B}" srcOrd="0" destOrd="1" presId="urn:microsoft.com/office/officeart/2005/8/layout/vList2"/>
    <dgm:cxn modelId="{C1998478-E6F8-494C-A821-D1DAB8473E70}" type="presOf" srcId="{F9A04146-38A3-4747-80D2-E90A29BA3FBC}" destId="{86C32864-3F34-449D-A5F9-400C06E3390B}" srcOrd="0" destOrd="0" presId="urn:microsoft.com/office/officeart/2005/8/layout/vList2"/>
    <dgm:cxn modelId="{4F44A159-BC6A-4ABE-92CE-794E4F375976}" type="presOf" srcId="{63B31C7E-E45F-42C7-BAD2-E57F2563E91C}" destId="{7B14FE32-0D94-4E60-A156-F9D2F18CDA93}" srcOrd="0" destOrd="4" presId="urn:microsoft.com/office/officeart/2005/8/layout/vList2"/>
    <dgm:cxn modelId="{4E7BDA83-6833-448A-9886-641A97B6FFCB}" srcId="{05DF556A-8145-4D47-A46D-84D9ACEEADC1}" destId="{06E69F2C-78BD-44DD-AC2C-FAD432F5F3F0}" srcOrd="1" destOrd="0" parTransId="{9B0E18A1-E36C-4516-847F-B2523CAAD98C}" sibTransId="{7A0BCF1B-D824-4F66-80C8-DFD52FB2A728}"/>
    <dgm:cxn modelId="{5327D38D-E3DA-4100-829C-0836C58113F8}" srcId="{4CF00669-DD26-4107-A788-0A4226A775BF}" destId="{05DF556A-8145-4D47-A46D-84D9ACEEADC1}" srcOrd="1" destOrd="0" parTransId="{B6BBD596-4E22-4AD8-951D-8FBF9B6A66DE}" sibTransId="{B4FE216E-4BEB-449A-B5C2-A6D9152BC248}"/>
    <dgm:cxn modelId="{01D6DF98-0F7B-4453-98DF-7E88DA2FE6DC}" type="presOf" srcId="{06E69F2C-78BD-44DD-AC2C-FAD432F5F3F0}" destId="{7B14FE32-0D94-4E60-A156-F9D2F18CDA93}" srcOrd="0" destOrd="1" presId="urn:microsoft.com/office/officeart/2005/8/layout/vList2"/>
    <dgm:cxn modelId="{9492A3A2-CE12-4941-B579-A58175446135}" type="presOf" srcId="{E6F2C165-5B74-45F7-B123-D9A73FB45FDE}" destId="{7B14FE32-0D94-4E60-A156-F9D2F18CDA93}" srcOrd="0" destOrd="0" presId="urn:microsoft.com/office/officeart/2005/8/layout/vList2"/>
    <dgm:cxn modelId="{E21A97AE-965B-47D3-9271-3B366FCECA09}" type="presOf" srcId="{4CF00669-DD26-4107-A788-0A4226A775BF}" destId="{56267E4B-EB24-4901-B89F-CB788B407DE9}" srcOrd="0" destOrd="0" presId="urn:microsoft.com/office/officeart/2005/8/layout/vList2"/>
    <dgm:cxn modelId="{D37403B7-9198-4908-B397-4602F3D5DD30}" type="presOf" srcId="{787364DC-9A86-410E-BCFB-11EEE5BCEB4C}" destId="{7B14FE32-0D94-4E60-A156-F9D2F18CDA93}" srcOrd="0" destOrd="2" presId="urn:microsoft.com/office/officeart/2005/8/layout/vList2"/>
    <dgm:cxn modelId="{465FC1B7-A4D2-4C2E-922E-77C2D6CA4ACC}" type="presOf" srcId="{47DD2860-3C4B-4DD2-8A39-A3A99BC968D9}" destId="{7B14FE32-0D94-4E60-A156-F9D2F18CDA93}" srcOrd="0" destOrd="3" presId="urn:microsoft.com/office/officeart/2005/8/layout/vList2"/>
    <dgm:cxn modelId="{DC28DEC4-A7D0-4568-8620-E9AA643FBE2B}" type="presOf" srcId="{05DF556A-8145-4D47-A46D-84D9ACEEADC1}" destId="{62FCFEC4-0868-4927-BBAC-E94AAF927D5D}" srcOrd="0" destOrd="0" presId="urn:microsoft.com/office/officeart/2005/8/layout/vList2"/>
    <dgm:cxn modelId="{45CAF3D9-4DD3-471A-8A11-DF160341FA71}" srcId="{05DF556A-8145-4D47-A46D-84D9ACEEADC1}" destId="{E6F2C165-5B74-45F7-B123-D9A73FB45FDE}" srcOrd="0" destOrd="0" parTransId="{F8AAE2F7-26F0-4B78-A6B8-22053DAE4222}" sibTransId="{CBEE2D4F-B8AE-4BC9-9C48-39E9DF960018}"/>
    <dgm:cxn modelId="{A64069EE-CCEB-4F0B-9317-105BF28DEC2F}" srcId="{B90B7AF1-0EE3-424C-827A-578BA3AA7243}" destId="{F9A04146-38A3-4747-80D2-E90A29BA3FBC}" srcOrd="0" destOrd="0" parTransId="{A74B18E8-AE51-485F-B9DD-97A26E2B3152}" sibTransId="{75F507FD-CBA2-4C0A-9169-D76D2234B64A}"/>
    <dgm:cxn modelId="{FCCD1AD6-48CF-49BD-A2B9-9C5E3C37B5A9}" type="presParOf" srcId="{56267E4B-EB24-4901-B89F-CB788B407DE9}" destId="{F11FD25D-6560-4CE8-BA24-8E08DFFF18AA}" srcOrd="0" destOrd="0" presId="urn:microsoft.com/office/officeart/2005/8/layout/vList2"/>
    <dgm:cxn modelId="{50F816F7-43A4-4602-9BAB-CF2B9CA325A7}" type="presParOf" srcId="{56267E4B-EB24-4901-B89F-CB788B407DE9}" destId="{86C32864-3F34-449D-A5F9-400C06E3390B}" srcOrd="1" destOrd="0" presId="urn:microsoft.com/office/officeart/2005/8/layout/vList2"/>
    <dgm:cxn modelId="{D91C5506-9789-46BC-B0B0-3C8C586D5E51}" type="presParOf" srcId="{56267E4B-EB24-4901-B89F-CB788B407DE9}" destId="{62FCFEC4-0868-4927-BBAC-E94AAF927D5D}" srcOrd="2" destOrd="0" presId="urn:microsoft.com/office/officeart/2005/8/layout/vList2"/>
    <dgm:cxn modelId="{E0790387-E93A-4059-84FA-2C3A1CA23023}" type="presParOf" srcId="{56267E4B-EB24-4901-B89F-CB788B407DE9}" destId="{7B14FE32-0D94-4E60-A156-F9D2F18CDA9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CF00669-DD26-4107-A788-0A4226A775B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5DF556A-8145-4D47-A46D-84D9ACEEADC1}">
      <dgm:prSet/>
      <dgm:spPr/>
      <dgm:t>
        <a:bodyPr/>
        <a:lstStyle/>
        <a:p>
          <a:pPr rtl="0"/>
          <a:r>
            <a:rPr lang="es-ES" dirty="0"/>
            <a:t>AVANCE DESDE LA SITUACIÓN PREVIA</a:t>
          </a:r>
        </a:p>
      </dgm:t>
    </dgm:pt>
    <dgm:pt modelId="{B6BBD596-4E22-4AD8-951D-8FBF9B6A66DE}" type="parTrans" cxnId="{5327D38D-E3DA-4100-829C-0836C58113F8}">
      <dgm:prSet/>
      <dgm:spPr/>
      <dgm:t>
        <a:bodyPr/>
        <a:lstStyle/>
        <a:p>
          <a:endParaRPr lang="es-ES"/>
        </a:p>
      </dgm:t>
    </dgm:pt>
    <dgm:pt modelId="{B4FE216E-4BEB-449A-B5C2-A6D9152BC248}" type="sibTrans" cxnId="{5327D38D-E3DA-4100-829C-0836C58113F8}">
      <dgm:prSet/>
      <dgm:spPr/>
      <dgm:t>
        <a:bodyPr/>
        <a:lstStyle/>
        <a:p>
          <a:endParaRPr lang="es-ES"/>
        </a:p>
      </dgm:t>
    </dgm:pt>
    <dgm:pt modelId="{787364DC-9A86-410E-BCFB-11EEE5BCEB4C}">
      <dgm:prSet/>
      <dgm:spPr/>
      <dgm:t>
        <a:bodyPr/>
        <a:lstStyle/>
        <a:p>
          <a:pPr rtl="0"/>
          <a:r>
            <a:rPr lang="es-ES" dirty="0"/>
            <a:t>DESIERTAS</a:t>
          </a:r>
        </a:p>
      </dgm:t>
    </dgm:pt>
    <dgm:pt modelId="{9844F13A-9973-4165-8C65-31D361B9C5B5}" type="parTrans" cxnId="{00F73C28-7905-459E-AB7F-486D3AA9C3F2}">
      <dgm:prSet/>
      <dgm:spPr/>
      <dgm:t>
        <a:bodyPr/>
        <a:lstStyle/>
        <a:p>
          <a:endParaRPr lang="es-ES"/>
        </a:p>
      </dgm:t>
    </dgm:pt>
    <dgm:pt modelId="{FB4FA1FE-BCFC-4486-A6A6-D463C464F744}" type="sibTrans" cxnId="{00F73C28-7905-459E-AB7F-486D3AA9C3F2}">
      <dgm:prSet/>
      <dgm:spPr/>
      <dgm:t>
        <a:bodyPr/>
        <a:lstStyle/>
        <a:p>
          <a:endParaRPr lang="es-ES"/>
        </a:p>
      </dgm:t>
    </dgm:pt>
    <dgm:pt modelId="{6E6D54CE-976C-42E2-A27F-5D8E0DBF02CD}">
      <dgm:prSet/>
      <dgm:spPr/>
      <dgm:t>
        <a:bodyPr/>
        <a:lstStyle/>
        <a:p>
          <a:pPr rtl="0"/>
          <a:r>
            <a:rPr lang="es-ES" dirty="0"/>
            <a:t>52%</a:t>
          </a:r>
        </a:p>
      </dgm:t>
    </dgm:pt>
    <dgm:pt modelId="{42EDB14A-52FB-4FF6-BB86-C214FE9B6825}" type="parTrans" cxnId="{6D69DE55-FC54-4316-9AD0-1984EF631D7A}">
      <dgm:prSet/>
      <dgm:spPr/>
      <dgm:t>
        <a:bodyPr/>
        <a:lstStyle/>
        <a:p>
          <a:endParaRPr lang="es-ES"/>
        </a:p>
      </dgm:t>
    </dgm:pt>
    <dgm:pt modelId="{24B587BD-AA60-44BA-A852-5B1EC8F052B7}" type="sibTrans" cxnId="{6D69DE55-FC54-4316-9AD0-1984EF631D7A}">
      <dgm:prSet/>
      <dgm:spPr/>
      <dgm:t>
        <a:bodyPr/>
        <a:lstStyle/>
        <a:p>
          <a:endParaRPr lang="es-ES"/>
        </a:p>
      </dgm:t>
    </dgm:pt>
    <dgm:pt modelId="{7E82D337-085D-4B3D-8778-F023BBAB4957}">
      <dgm:prSet/>
      <dgm:spPr/>
      <dgm:t>
        <a:bodyPr/>
        <a:lstStyle/>
        <a:p>
          <a:pPr rtl="0"/>
          <a:r>
            <a:rPr lang="es-ES" dirty="0"/>
            <a:t>TASA DE RECUPERACIÓN</a:t>
          </a:r>
        </a:p>
      </dgm:t>
    </dgm:pt>
    <dgm:pt modelId="{17B2C15E-957B-4644-8F34-9076052242AB}" type="parTrans" cxnId="{812C602A-06DC-4261-A6F7-09252B1F4219}">
      <dgm:prSet/>
      <dgm:spPr/>
      <dgm:t>
        <a:bodyPr/>
        <a:lstStyle/>
        <a:p>
          <a:endParaRPr lang="es-ES"/>
        </a:p>
      </dgm:t>
    </dgm:pt>
    <dgm:pt modelId="{D1BFEC3E-4F65-4A54-BB38-E149EEE82AEC}" type="sibTrans" cxnId="{812C602A-06DC-4261-A6F7-09252B1F4219}">
      <dgm:prSet/>
      <dgm:spPr/>
      <dgm:t>
        <a:bodyPr/>
        <a:lstStyle/>
        <a:p>
          <a:endParaRPr lang="es-ES"/>
        </a:p>
      </dgm:t>
    </dgm:pt>
    <dgm:pt modelId="{47DD2860-3C4B-4DD2-8A39-A3A99BC968D9}">
      <dgm:prSet/>
      <dgm:spPr/>
      <dgm:t>
        <a:bodyPr/>
        <a:lstStyle/>
        <a:p>
          <a:pPr rtl="0"/>
          <a:r>
            <a:rPr lang="es-ES" dirty="0"/>
            <a:t>Viviendas 47%</a:t>
          </a:r>
        </a:p>
      </dgm:t>
    </dgm:pt>
    <dgm:pt modelId="{C1440516-04F7-4000-94B9-143B3B6CFAB0}" type="parTrans" cxnId="{D22FE23F-5723-4C78-8276-93D802964173}">
      <dgm:prSet/>
      <dgm:spPr/>
      <dgm:t>
        <a:bodyPr/>
        <a:lstStyle/>
        <a:p>
          <a:endParaRPr lang="es-ES"/>
        </a:p>
      </dgm:t>
    </dgm:pt>
    <dgm:pt modelId="{E62D1E43-F43D-4019-A980-E07606158737}" type="sibTrans" cxnId="{D22FE23F-5723-4C78-8276-93D802964173}">
      <dgm:prSet/>
      <dgm:spPr/>
      <dgm:t>
        <a:bodyPr/>
        <a:lstStyle/>
        <a:p>
          <a:endParaRPr lang="es-ES"/>
        </a:p>
      </dgm:t>
    </dgm:pt>
    <dgm:pt modelId="{79107368-BC27-4ED7-9C71-4C98A9133BFB}">
      <dgm:prSet/>
      <dgm:spPr/>
      <dgm:t>
        <a:bodyPr/>
        <a:lstStyle/>
        <a:p>
          <a:pPr rtl="0"/>
          <a:r>
            <a:rPr lang="es-ES" dirty="0"/>
            <a:t>120.000 SUBASTAS AL AÑO (4% CONCURSAL)</a:t>
          </a:r>
        </a:p>
      </dgm:t>
    </dgm:pt>
    <dgm:pt modelId="{AD4CC27A-8862-4AF8-81E2-5FE0DC13AB81}" type="parTrans" cxnId="{AFC29E67-B997-4F8F-90A1-54D7B34780B8}">
      <dgm:prSet/>
      <dgm:spPr/>
      <dgm:t>
        <a:bodyPr/>
        <a:lstStyle/>
        <a:p>
          <a:endParaRPr lang="es-ES"/>
        </a:p>
      </dgm:t>
    </dgm:pt>
    <dgm:pt modelId="{226181ED-E077-43A0-A847-F035BDF037BD}" type="sibTrans" cxnId="{AFC29E67-B997-4F8F-90A1-54D7B34780B8}">
      <dgm:prSet/>
      <dgm:spPr/>
      <dgm:t>
        <a:bodyPr/>
        <a:lstStyle/>
        <a:p>
          <a:endParaRPr lang="es-ES"/>
        </a:p>
      </dgm:t>
    </dgm:pt>
    <dgm:pt modelId="{BD2FE153-2E56-475A-A207-0C5D39FB59ED}">
      <dgm:prSet/>
      <dgm:spPr/>
      <dgm:t>
        <a:bodyPr/>
        <a:lstStyle/>
        <a:p>
          <a:pPr rtl="0"/>
          <a:r>
            <a:rPr lang="es-ES" dirty="0"/>
            <a:t>INCORPORACIÓN DE HACIENDA Y NOTARIOS </a:t>
          </a:r>
        </a:p>
      </dgm:t>
    </dgm:pt>
    <dgm:pt modelId="{80F202E1-60CE-47AA-86CC-1E9A0F1F5D8D}" type="parTrans" cxnId="{7139BAC8-DA57-429F-A331-CB3874B3056C}">
      <dgm:prSet/>
      <dgm:spPr/>
      <dgm:t>
        <a:bodyPr/>
        <a:lstStyle/>
        <a:p>
          <a:endParaRPr lang="es-ES"/>
        </a:p>
      </dgm:t>
    </dgm:pt>
    <dgm:pt modelId="{780DF204-D369-4F52-A0C2-26D326A4A419}" type="sibTrans" cxnId="{7139BAC8-DA57-429F-A331-CB3874B3056C}">
      <dgm:prSet/>
      <dgm:spPr/>
      <dgm:t>
        <a:bodyPr/>
        <a:lstStyle/>
        <a:p>
          <a:endParaRPr lang="es-ES"/>
        </a:p>
      </dgm:t>
    </dgm:pt>
    <dgm:pt modelId="{2320769D-76A4-46B6-8C80-CA1DB646A213}">
      <dgm:prSet/>
      <dgm:spPr/>
      <dgm:t>
        <a:bodyPr/>
        <a:lstStyle/>
        <a:p>
          <a:pPr rtl="0"/>
          <a:r>
            <a:rPr lang="es-ES" dirty="0"/>
            <a:t>SUBASTAS PÚBLICAS, ABIERTAS Y TELEMÁTICAS</a:t>
          </a:r>
        </a:p>
      </dgm:t>
    </dgm:pt>
    <dgm:pt modelId="{581E1F43-8D45-427E-9D89-15D1D61045C5}" type="parTrans" cxnId="{49FBF1B2-5FD1-4DC4-B64B-498AC0E1C699}">
      <dgm:prSet/>
      <dgm:spPr/>
      <dgm:t>
        <a:bodyPr/>
        <a:lstStyle/>
        <a:p>
          <a:endParaRPr lang="es-ES"/>
        </a:p>
      </dgm:t>
    </dgm:pt>
    <dgm:pt modelId="{2C11F83B-EBA8-4891-AC5B-E05773770D8F}" type="sibTrans" cxnId="{49FBF1B2-5FD1-4DC4-B64B-498AC0E1C699}">
      <dgm:prSet/>
      <dgm:spPr/>
      <dgm:t>
        <a:bodyPr/>
        <a:lstStyle/>
        <a:p>
          <a:endParaRPr lang="es-ES"/>
        </a:p>
      </dgm:t>
    </dgm:pt>
    <dgm:pt modelId="{72E6F637-BBDD-478B-B9D7-68AF53899EB2}">
      <dgm:prSet/>
      <dgm:spPr/>
      <dgm:t>
        <a:bodyPr/>
        <a:lstStyle/>
        <a:p>
          <a:pPr rtl="0"/>
          <a:r>
            <a:rPr lang="es-ES" dirty="0"/>
            <a:t>Maquinaria 13%</a:t>
          </a:r>
        </a:p>
      </dgm:t>
    </dgm:pt>
    <dgm:pt modelId="{0B78B8BD-1678-476A-97BC-65693945ED6D}" type="parTrans" cxnId="{622638EC-F907-46DD-8544-E64C92B05AC3}">
      <dgm:prSet/>
      <dgm:spPr/>
      <dgm:t>
        <a:bodyPr/>
        <a:lstStyle/>
        <a:p>
          <a:endParaRPr lang="es-ES"/>
        </a:p>
      </dgm:t>
    </dgm:pt>
    <dgm:pt modelId="{91F8E4CF-DC1B-40F9-82AF-C3F43B80BBD0}" type="sibTrans" cxnId="{622638EC-F907-46DD-8544-E64C92B05AC3}">
      <dgm:prSet/>
      <dgm:spPr/>
      <dgm:t>
        <a:bodyPr/>
        <a:lstStyle/>
        <a:p>
          <a:endParaRPr lang="es-ES"/>
        </a:p>
      </dgm:t>
    </dgm:pt>
    <dgm:pt modelId="{B633075F-311C-41D7-8210-8BD3E21BAB05}">
      <dgm:prSet/>
      <dgm:spPr/>
      <dgm:t>
        <a:bodyPr/>
        <a:lstStyle/>
        <a:p>
          <a:pPr rtl="0"/>
          <a:r>
            <a:rPr lang="es-ES" dirty="0"/>
            <a:t>Otros inmuebles 40%</a:t>
          </a:r>
        </a:p>
      </dgm:t>
    </dgm:pt>
    <dgm:pt modelId="{1BCF5A30-5311-4C0D-A401-9C83C64F064D}" type="parTrans" cxnId="{B01564AE-8E5A-4BBC-9C91-447C6AB35D72}">
      <dgm:prSet/>
      <dgm:spPr/>
      <dgm:t>
        <a:bodyPr/>
        <a:lstStyle/>
        <a:p>
          <a:endParaRPr lang="es-ES"/>
        </a:p>
      </dgm:t>
    </dgm:pt>
    <dgm:pt modelId="{C7A7D73B-A82D-4529-B208-FD8A894A9CB4}" type="sibTrans" cxnId="{B01564AE-8E5A-4BBC-9C91-447C6AB35D72}">
      <dgm:prSet/>
      <dgm:spPr/>
      <dgm:t>
        <a:bodyPr/>
        <a:lstStyle/>
        <a:p>
          <a:endParaRPr lang="es-ES"/>
        </a:p>
      </dgm:t>
    </dgm:pt>
    <dgm:pt modelId="{647DEF2E-5AD1-4A49-A4A2-F13F3BBE3E9A}">
      <dgm:prSet/>
      <dgm:spPr/>
      <dgm:t>
        <a:bodyPr/>
        <a:lstStyle/>
        <a:p>
          <a:pPr rtl="0"/>
          <a:r>
            <a:rPr lang="es-ES" dirty="0"/>
            <a:t>Vehículos 37%</a:t>
          </a:r>
        </a:p>
      </dgm:t>
    </dgm:pt>
    <dgm:pt modelId="{DC707110-2756-4C23-8883-FC1F1AECDE12}" type="parTrans" cxnId="{831B86C6-16EF-4712-9B6D-06104D33D2CF}">
      <dgm:prSet/>
      <dgm:spPr/>
      <dgm:t>
        <a:bodyPr/>
        <a:lstStyle/>
        <a:p>
          <a:endParaRPr lang="es-ES"/>
        </a:p>
      </dgm:t>
    </dgm:pt>
    <dgm:pt modelId="{42A58814-D5DA-45DE-A40D-ED48E32A93EF}" type="sibTrans" cxnId="{831B86C6-16EF-4712-9B6D-06104D33D2CF}">
      <dgm:prSet/>
      <dgm:spPr/>
      <dgm:t>
        <a:bodyPr/>
        <a:lstStyle/>
        <a:p>
          <a:endParaRPr lang="es-ES"/>
        </a:p>
      </dgm:t>
    </dgm:pt>
    <dgm:pt modelId="{84A01B3B-734C-43C2-B5F3-E21ED3E4070D}">
      <dgm:prSet/>
      <dgm:spPr/>
      <dgm:t>
        <a:bodyPr/>
        <a:lstStyle/>
        <a:p>
          <a:pPr rtl="0"/>
          <a:r>
            <a:rPr lang="es-ES" dirty="0"/>
            <a:t>Deuda 2,5 %</a:t>
          </a:r>
        </a:p>
      </dgm:t>
    </dgm:pt>
    <dgm:pt modelId="{F399282F-308B-45B4-BC2B-CE8AF5B93F3B}" type="parTrans" cxnId="{37EA8D95-F42D-43A9-A1B1-1B241646DEDE}">
      <dgm:prSet/>
      <dgm:spPr/>
      <dgm:t>
        <a:bodyPr/>
        <a:lstStyle/>
        <a:p>
          <a:endParaRPr lang="es-ES"/>
        </a:p>
      </dgm:t>
    </dgm:pt>
    <dgm:pt modelId="{53597A7D-8556-43BB-A055-435C93D13BF8}" type="sibTrans" cxnId="{37EA8D95-F42D-43A9-A1B1-1B241646DEDE}">
      <dgm:prSet/>
      <dgm:spPr/>
      <dgm:t>
        <a:bodyPr/>
        <a:lstStyle/>
        <a:p>
          <a:endParaRPr lang="es-ES"/>
        </a:p>
      </dgm:t>
    </dgm:pt>
    <dgm:pt modelId="{56267E4B-EB24-4901-B89F-CB788B407DE9}" type="pres">
      <dgm:prSet presAssocID="{4CF00669-DD26-4107-A788-0A4226A775BF}" presName="linear" presStyleCnt="0">
        <dgm:presLayoutVars>
          <dgm:animLvl val="lvl"/>
          <dgm:resizeHandles val="exact"/>
        </dgm:presLayoutVars>
      </dgm:prSet>
      <dgm:spPr/>
    </dgm:pt>
    <dgm:pt modelId="{62FCFEC4-0868-4927-BBAC-E94AAF927D5D}" type="pres">
      <dgm:prSet presAssocID="{05DF556A-8145-4D47-A46D-84D9ACEEADC1}" presName="parentText" presStyleLbl="node1" presStyleIdx="0" presStyleCnt="3" custLinFactNeighborX="0" custLinFactNeighborY="-6954">
        <dgm:presLayoutVars>
          <dgm:chMax val="0"/>
          <dgm:bulletEnabled val="1"/>
        </dgm:presLayoutVars>
      </dgm:prSet>
      <dgm:spPr/>
    </dgm:pt>
    <dgm:pt modelId="{C5B06B03-0996-4658-BD7E-D1D36FAB5909}" type="pres">
      <dgm:prSet presAssocID="{05DF556A-8145-4D47-A46D-84D9ACEEADC1}" presName="childText" presStyleLbl="revTx" presStyleIdx="0" presStyleCnt="3">
        <dgm:presLayoutVars>
          <dgm:bulletEnabled val="1"/>
        </dgm:presLayoutVars>
      </dgm:prSet>
      <dgm:spPr/>
    </dgm:pt>
    <dgm:pt modelId="{3F704541-7C60-4782-9911-E6AED0F82FA2}" type="pres">
      <dgm:prSet presAssocID="{787364DC-9A86-410E-BCFB-11EEE5BCEB4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9C27F0A-D4CC-449C-A21E-AD2A686E664C}" type="pres">
      <dgm:prSet presAssocID="{787364DC-9A86-410E-BCFB-11EEE5BCEB4C}" presName="childText" presStyleLbl="revTx" presStyleIdx="1" presStyleCnt="3">
        <dgm:presLayoutVars>
          <dgm:bulletEnabled val="1"/>
        </dgm:presLayoutVars>
      </dgm:prSet>
      <dgm:spPr/>
    </dgm:pt>
    <dgm:pt modelId="{91CBA6A5-58C3-4BCC-A14F-4D87242E7549}" type="pres">
      <dgm:prSet presAssocID="{7E82D337-085D-4B3D-8778-F023BBAB495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9F35133-4AEC-4594-8ADC-446ED1FD149F}" type="pres">
      <dgm:prSet presAssocID="{7E82D337-085D-4B3D-8778-F023BBAB4957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E304000-AC57-489B-BCA6-670BDA09BA07}" type="presOf" srcId="{6E6D54CE-976C-42E2-A27F-5D8E0DBF02CD}" destId="{19C27F0A-D4CC-449C-A21E-AD2A686E664C}" srcOrd="0" destOrd="0" presId="urn:microsoft.com/office/officeart/2005/8/layout/vList2"/>
    <dgm:cxn modelId="{BBC7F615-4C01-4099-AFB6-9D3435D09AE1}" type="presOf" srcId="{4CF00669-DD26-4107-A788-0A4226A775BF}" destId="{56267E4B-EB24-4901-B89F-CB788B407DE9}" srcOrd="0" destOrd="0" presId="urn:microsoft.com/office/officeart/2005/8/layout/vList2"/>
    <dgm:cxn modelId="{00F73C28-7905-459E-AB7F-486D3AA9C3F2}" srcId="{4CF00669-DD26-4107-A788-0A4226A775BF}" destId="{787364DC-9A86-410E-BCFB-11EEE5BCEB4C}" srcOrd="1" destOrd="0" parTransId="{9844F13A-9973-4165-8C65-31D361B9C5B5}" sibTransId="{FB4FA1FE-BCFC-4486-A6A6-D463C464F744}"/>
    <dgm:cxn modelId="{812C602A-06DC-4261-A6F7-09252B1F4219}" srcId="{4CF00669-DD26-4107-A788-0A4226A775BF}" destId="{7E82D337-085D-4B3D-8778-F023BBAB4957}" srcOrd="2" destOrd="0" parTransId="{17B2C15E-957B-4644-8F34-9076052242AB}" sibTransId="{D1BFEC3E-4F65-4A54-BB38-E149EEE82AEC}"/>
    <dgm:cxn modelId="{8928CC2D-5927-4F00-A959-CB11F6B4B590}" type="presOf" srcId="{787364DC-9A86-410E-BCFB-11EEE5BCEB4C}" destId="{3F704541-7C60-4782-9911-E6AED0F82FA2}" srcOrd="0" destOrd="0" presId="urn:microsoft.com/office/officeart/2005/8/layout/vList2"/>
    <dgm:cxn modelId="{0F3DF32D-FD2D-4BF5-8F0C-628E2F186B22}" type="presOf" srcId="{79107368-BC27-4ED7-9C71-4C98A9133BFB}" destId="{C5B06B03-0996-4658-BD7E-D1D36FAB5909}" srcOrd="0" destOrd="1" presId="urn:microsoft.com/office/officeart/2005/8/layout/vList2"/>
    <dgm:cxn modelId="{0690B63D-B5A6-402D-BA92-2DDC1DEEB528}" type="presOf" srcId="{84A01B3B-734C-43C2-B5F3-E21ED3E4070D}" destId="{39F35133-4AEC-4594-8ADC-446ED1FD149F}" srcOrd="0" destOrd="4" presId="urn:microsoft.com/office/officeart/2005/8/layout/vList2"/>
    <dgm:cxn modelId="{4E2F773F-F7D8-40F0-B0A5-2864FB1E23F6}" type="presOf" srcId="{B633075F-311C-41D7-8210-8BD3E21BAB05}" destId="{39F35133-4AEC-4594-8ADC-446ED1FD149F}" srcOrd="0" destOrd="1" presId="urn:microsoft.com/office/officeart/2005/8/layout/vList2"/>
    <dgm:cxn modelId="{D22FE23F-5723-4C78-8276-93D802964173}" srcId="{7E82D337-085D-4B3D-8778-F023BBAB4957}" destId="{47DD2860-3C4B-4DD2-8A39-A3A99BC968D9}" srcOrd="0" destOrd="0" parTransId="{C1440516-04F7-4000-94B9-143B3B6CFAB0}" sibTransId="{E62D1E43-F43D-4019-A980-E07606158737}"/>
    <dgm:cxn modelId="{AFC29E67-B997-4F8F-90A1-54D7B34780B8}" srcId="{05DF556A-8145-4D47-A46D-84D9ACEEADC1}" destId="{79107368-BC27-4ED7-9C71-4C98A9133BFB}" srcOrd="1" destOrd="0" parTransId="{AD4CC27A-8862-4AF8-81E2-5FE0DC13AB81}" sibTransId="{226181ED-E077-43A0-A847-F035BDF037BD}"/>
    <dgm:cxn modelId="{CB05D154-BA34-4F49-B372-8FAADC1A00D7}" type="presOf" srcId="{72E6F637-BBDD-478B-B9D7-68AF53899EB2}" destId="{39F35133-4AEC-4594-8ADC-446ED1FD149F}" srcOrd="0" destOrd="3" presId="urn:microsoft.com/office/officeart/2005/8/layout/vList2"/>
    <dgm:cxn modelId="{A1956D55-1CF1-416A-A0EB-D003BB4C2256}" type="presOf" srcId="{2320769D-76A4-46B6-8C80-CA1DB646A213}" destId="{C5B06B03-0996-4658-BD7E-D1D36FAB5909}" srcOrd="0" destOrd="0" presId="urn:microsoft.com/office/officeart/2005/8/layout/vList2"/>
    <dgm:cxn modelId="{6D69DE55-FC54-4316-9AD0-1984EF631D7A}" srcId="{787364DC-9A86-410E-BCFB-11EEE5BCEB4C}" destId="{6E6D54CE-976C-42E2-A27F-5D8E0DBF02CD}" srcOrd="0" destOrd="0" parTransId="{42EDB14A-52FB-4FF6-BB86-C214FE9B6825}" sibTransId="{24B587BD-AA60-44BA-A852-5B1EC8F052B7}"/>
    <dgm:cxn modelId="{91D34456-1A5D-4C63-8D5D-6DED0FCD641E}" type="presOf" srcId="{05DF556A-8145-4D47-A46D-84D9ACEEADC1}" destId="{62FCFEC4-0868-4927-BBAC-E94AAF927D5D}" srcOrd="0" destOrd="0" presId="urn:microsoft.com/office/officeart/2005/8/layout/vList2"/>
    <dgm:cxn modelId="{AEEDDD58-7966-4F99-B64D-02F77DA5E9D2}" type="presOf" srcId="{7E82D337-085D-4B3D-8778-F023BBAB4957}" destId="{91CBA6A5-58C3-4BCC-A14F-4D87242E7549}" srcOrd="0" destOrd="0" presId="urn:microsoft.com/office/officeart/2005/8/layout/vList2"/>
    <dgm:cxn modelId="{5327D38D-E3DA-4100-829C-0836C58113F8}" srcId="{4CF00669-DD26-4107-A788-0A4226A775BF}" destId="{05DF556A-8145-4D47-A46D-84D9ACEEADC1}" srcOrd="0" destOrd="0" parTransId="{B6BBD596-4E22-4AD8-951D-8FBF9B6A66DE}" sibTransId="{B4FE216E-4BEB-449A-B5C2-A6D9152BC248}"/>
    <dgm:cxn modelId="{37EA8D95-F42D-43A9-A1B1-1B241646DEDE}" srcId="{7E82D337-085D-4B3D-8778-F023BBAB4957}" destId="{84A01B3B-734C-43C2-B5F3-E21ED3E4070D}" srcOrd="4" destOrd="0" parTransId="{F399282F-308B-45B4-BC2B-CE8AF5B93F3B}" sibTransId="{53597A7D-8556-43BB-A055-435C93D13BF8}"/>
    <dgm:cxn modelId="{51BEADA0-053A-4070-B2C4-42912DB1456F}" type="presOf" srcId="{47DD2860-3C4B-4DD2-8A39-A3A99BC968D9}" destId="{39F35133-4AEC-4594-8ADC-446ED1FD149F}" srcOrd="0" destOrd="0" presId="urn:microsoft.com/office/officeart/2005/8/layout/vList2"/>
    <dgm:cxn modelId="{B01564AE-8E5A-4BBC-9C91-447C6AB35D72}" srcId="{7E82D337-085D-4B3D-8778-F023BBAB4957}" destId="{B633075F-311C-41D7-8210-8BD3E21BAB05}" srcOrd="1" destOrd="0" parTransId="{1BCF5A30-5311-4C0D-A401-9C83C64F064D}" sibTransId="{C7A7D73B-A82D-4529-B208-FD8A894A9CB4}"/>
    <dgm:cxn modelId="{7785D2B1-7774-4E5A-AA19-AD06E0F06429}" type="presOf" srcId="{BD2FE153-2E56-475A-A207-0C5D39FB59ED}" destId="{C5B06B03-0996-4658-BD7E-D1D36FAB5909}" srcOrd="0" destOrd="2" presId="urn:microsoft.com/office/officeart/2005/8/layout/vList2"/>
    <dgm:cxn modelId="{49FBF1B2-5FD1-4DC4-B64B-498AC0E1C699}" srcId="{05DF556A-8145-4D47-A46D-84D9ACEEADC1}" destId="{2320769D-76A4-46B6-8C80-CA1DB646A213}" srcOrd="0" destOrd="0" parTransId="{581E1F43-8D45-427E-9D89-15D1D61045C5}" sibTransId="{2C11F83B-EBA8-4891-AC5B-E05773770D8F}"/>
    <dgm:cxn modelId="{CA9008C1-1108-4AED-B632-A018C8E6130B}" type="presOf" srcId="{647DEF2E-5AD1-4A49-A4A2-F13F3BBE3E9A}" destId="{39F35133-4AEC-4594-8ADC-446ED1FD149F}" srcOrd="0" destOrd="2" presId="urn:microsoft.com/office/officeart/2005/8/layout/vList2"/>
    <dgm:cxn modelId="{831B86C6-16EF-4712-9B6D-06104D33D2CF}" srcId="{7E82D337-085D-4B3D-8778-F023BBAB4957}" destId="{647DEF2E-5AD1-4A49-A4A2-F13F3BBE3E9A}" srcOrd="2" destOrd="0" parTransId="{DC707110-2756-4C23-8883-FC1F1AECDE12}" sibTransId="{42A58814-D5DA-45DE-A40D-ED48E32A93EF}"/>
    <dgm:cxn modelId="{7139BAC8-DA57-429F-A331-CB3874B3056C}" srcId="{05DF556A-8145-4D47-A46D-84D9ACEEADC1}" destId="{BD2FE153-2E56-475A-A207-0C5D39FB59ED}" srcOrd="2" destOrd="0" parTransId="{80F202E1-60CE-47AA-86CC-1E9A0F1F5D8D}" sibTransId="{780DF204-D369-4F52-A0C2-26D326A4A419}"/>
    <dgm:cxn modelId="{622638EC-F907-46DD-8544-E64C92B05AC3}" srcId="{7E82D337-085D-4B3D-8778-F023BBAB4957}" destId="{72E6F637-BBDD-478B-B9D7-68AF53899EB2}" srcOrd="3" destOrd="0" parTransId="{0B78B8BD-1678-476A-97BC-65693945ED6D}" sibTransId="{91F8E4CF-DC1B-40F9-82AF-C3F43B80BBD0}"/>
    <dgm:cxn modelId="{99BE7B5A-3984-4356-B505-495D5B4E91C0}" type="presParOf" srcId="{56267E4B-EB24-4901-B89F-CB788B407DE9}" destId="{62FCFEC4-0868-4927-BBAC-E94AAF927D5D}" srcOrd="0" destOrd="0" presId="urn:microsoft.com/office/officeart/2005/8/layout/vList2"/>
    <dgm:cxn modelId="{83201FC9-5A2E-4958-944B-B1D212CA7F00}" type="presParOf" srcId="{56267E4B-EB24-4901-B89F-CB788B407DE9}" destId="{C5B06B03-0996-4658-BD7E-D1D36FAB5909}" srcOrd="1" destOrd="0" presId="urn:microsoft.com/office/officeart/2005/8/layout/vList2"/>
    <dgm:cxn modelId="{32CBA559-8816-4432-A30A-B114E11F78CC}" type="presParOf" srcId="{56267E4B-EB24-4901-B89F-CB788B407DE9}" destId="{3F704541-7C60-4782-9911-E6AED0F82FA2}" srcOrd="2" destOrd="0" presId="urn:microsoft.com/office/officeart/2005/8/layout/vList2"/>
    <dgm:cxn modelId="{786A044C-94F8-405B-8E80-B1B9F2D950F0}" type="presParOf" srcId="{56267E4B-EB24-4901-B89F-CB788B407DE9}" destId="{19C27F0A-D4CC-449C-A21E-AD2A686E664C}" srcOrd="3" destOrd="0" presId="urn:microsoft.com/office/officeart/2005/8/layout/vList2"/>
    <dgm:cxn modelId="{DA88E03F-CF9C-4B96-B5AE-B87853ED88D7}" type="presParOf" srcId="{56267E4B-EB24-4901-B89F-CB788B407DE9}" destId="{91CBA6A5-58C3-4BCC-A14F-4D87242E7549}" srcOrd="4" destOrd="0" presId="urn:microsoft.com/office/officeart/2005/8/layout/vList2"/>
    <dgm:cxn modelId="{938AD54E-AF0F-46D5-A486-C79D315A2A54}" type="presParOf" srcId="{56267E4B-EB24-4901-B89F-CB788B407DE9}" destId="{39F35133-4AEC-4594-8ADC-446ED1FD149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CF00669-DD26-4107-A788-0A4226A775B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5DF556A-8145-4D47-A46D-84D9ACEEADC1}">
      <dgm:prSet/>
      <dgm:spPr/>
      <dgm:t>
        <a:bodyPr/>
        <a:lstStyle/>
        <a:p>
          <a:pPr rtl="0"/>
          <a:r>
            <a:rPr lang="es-ES" dirty="0"/>
            <a:t>ADJUDICACIÓN DEL INMUEBLE EN LOS TÉRMINOS LEC</a:t>
          </a:r>
        </a:p>
      </dgm:t>
    </dgm:pt>
    <dgm:pt modelId="{B6BBD596-4E22-4AD8-951D-8FBF9B6A66DE}" type="parTrans" cxnId="{5327D38D-E3DA-4100-829C-0836C58113F8}">
      <dgm:prSet/>
      <dgm:spPr/>
      <dgm:t>
        <a:bodyPr/>
        <a:lstStyle/>
        <a:p>
          <a:endParaRPr lang="es-ES"/>
        </a:p>
      </dgm:t>
    </dgm:pt>
    <dgm:pt modelId="{B4FE216E-4BEB-449A-B5C2-A6D9152BC248}" type="sibTrans" cxnId="{5327D38D-E3DA-4100-829C-0836C58113F8}">
      <dgm:prSet/>
      <dgm:spPr/>
      <dgm:t>
        <a:bodyPr/>
        <a:lstStyle/>
        <a:p>
          <a:endParaRPr lang="es-ES"/>
        </a:p>
      </dgm:t>
    </dgm:pt>
    <dgm:pt modelId="{787364DC-9A86-410E-BCFB-11EEE5BCEB4C}">
      <dgm:prSet/>
      <dgm:spPr/>
      <dgm:t>
        <a:bodyPr/>
        <a:lstStyle/>
        <a:p>
          <a:pPr rtl="0"/>
          <a:r>
            <a:rPr lang="es-ES" dirty="0"/>
            <a:t>VALOR INVENTARIO &gt; DEUDA 	</a:t>
          </a:r>
          <a:r>
            <a:rPr lang="es-ES" b="1" dirty="0"/>
            <a:t>NUEVA SUBASTA</a:t>
          </a:r>
        </a:p>
      </dgm:t>
    </dgm:pt>
    <dgm:pt modelId="{9844F13A-9973-4165-8C65-31D361B9C5B5}" type="parTrans" cxnId="{00F73C28-7905-459E-AB7F-486D3AA9C3F2}">
      <dgm:prSet/>
      <dgm:spPr/>
      <dgm:t>
        <a:bodyPr/>
        <a:lstStyle/>
        <a:p>
          <a:endParaRPr lang="es-ES"/>
        </a:p>
      </dgm:t>
    </dgm:pt>
    <dgm:pt modelId="{FB4FA1FE-BCFC-4486-A6A6-D463C464F744}" type="sibTrans" cxnId="{00F73C28-7905-459E-AB7F-486D3AA9C3F2}">
      <dgm:prSet/>
      <dgm:spPr/>
      <dgm:t>
        <a:bodyPr/>
        <a:lstStyle/>
        <a:p>
          <a:endParaRPr lang="es-ES"/>
        </a:p>
      </dgm:t>
    </dgm:pt>
    <dgm:pt modelId="{B90B7AF1-0EE3-424C-827A-578BA3AA7243}">
      <dgm:prSet/>
      <dgm:spPr/>
      <dgm:t>
        <a:bodyPr/>
        <a:lstStyle/>
        <a:p>
          <a:pPr rtl="0"/>
          <a:r>
            <a:rPr lang="es-ES" dirty="0"/>
            <a:t>TRAS CUALQUIER SUBASTA DESIERTA</a:t>
          </a:r>
        </a:p>
      </dgm:t>
    </dgm:pt>
    <dgm:pt modelId="{2026290A-1156-4658-8658-0E480B8706BD}" type="parTrans" cxnId="{92079E3E-CB47-449B-91BB-217371A07CEE}">
      <dgm:prSet/>
      <dgm:spPr/>
      <dgm:t>
        <a:bodyPr/>
        <a:lstStyle/>
        <a:p>
          <a:endParaRPr lang="es-ES"/>
        </a:p>
      </dgm:t>
    </dgm:pt>
    <dgm:pt modelId="{2306CD8F-25AB-4B98-A10A-EAD6DB7A3DD8}" type="sibTrans" cxnId="{92079E3E-CB47-449B-91BB-217371A07CEE}">
      <dgm:prSet/>
      <dgm:spPr/>
      <dgm:t>
        <a:bodyPr/>
        <a:lstStyle/>
        <a:p>
          <a:endParaRPr lang="es-ES"/>
        </a:p>
      </dgm:t>
    </dgm:pt>
    <dgm:pt modelId="{E6F2C165-5B74-45F7-B123-D9A73FB45FDE}">
      <dgm:prSet/>
      <dgm:spPr/>
      <dgm:t>
        <a:bodyPr/>
        <a:lstStyle/>
        <a:p>
          <a:pPr rtl="0"/>
          <a:r>
            <a:rPr lang="es-ES" dirty="0"/>
            <a:t>Derecho del acreedor</a:t>
          </a:r>
        </a:p>
      </dgm:t>
    </dgm:pt>
    <dgm:pt modelId="{F8AAE2F7-26F0-4B78-A6B8-22053DAE4222}" type="parTrans" cxnId="{45CAF3D9-4DD3-471A-8A11-DF160341FA71}">
      <dgm:prSet/>
      <dgm:spPr/>
      <dgm:t>
        <a:bodyPr/>
        <a:lstStyle/>
        <a:p>
          <a:endParaRPr lang="es-ES"/>
        </a:p>
      </dgm:t>
    </dgm:pt>
    <dgm:pt modelId="{CBEE2D4F-B8AE-4BC9-9C48-39E9DF960018}" type="sibTrans" cxnId="{45CAF3D9-4DD3-471A-8A11-DF160341FA71}">
      <dgm:prSet/>
      <dgm:spPr/>
      <dgm:t>
        <a:bodyPr/>
        <a:lstStyle/>
        <a:p>
          <a:endParaRPr lang="es-ES"/>
        </a:p>
      </dgm:t>
    </dgm:pt>
    <dgm:pt modelId="{F9A04146-38A3-4747-80D2-E90A29BA3FBC}">
      <dgm:prSet/>
      <dgm:spPr/>
      <dgm:t>
        <a:bodyPr/>
        <a:lstStyle/>
        <a:p>
          <a:pPr rtl="0"/>
          <a:r>
            <a:rPr lang="es-ES" dirty="0"/>
            <a:t>A INSTANCIA DEL AC O DEL ACREEDOR PRIVILEGIADO</a:t>
          </a:r>
        </a:p>
      </dgm:t>
    </dgm:pt>
    <dgm:pt modelId="{A74B18E8-AE51-485F-B9DD-97A26E2B3152}" type="parTrans" cxnId="{A64069EE-CCEB-4F0B-9317-105BF28DEC2F}">
      <dgm:prSet/>
      <dgm:spPr/>
      <dgm:t>
        <a:bodyPr/>
        <a:lstStyle/>
        <a:p>
          <a:endParaRPr lang="es-ES"/>
        </a:p>
      </dgm:t>
    </dgm:pt>
    <dgm:pt modelId="{75F507FD-CBA2-4C0A-9169-D76D2234B64A}" type="sibTrans" cxnId="{A64069EE-CCEB-4F0B-9317-105BF28DEC2F}">
      <dgm:prSet/>
      <dgm:spPr/>
      <dgm:t>
        <a:bodyPr/>
        <a:lstStyle/>
        <a:p>
          <a:endParaRPr lang="es-ES"/>
        </a:p>
      </dgm:t>
    </dgm:pt>
    <dgm:pt modelId="{874E5C62-0AA7-4C8E-8925-2B5473C0F096}">
      <dgm:prSet/>
      <dgm:spPr/>
      <dgm:t>
        <a:bodyPr/>
        <a:lstStyle/>
        <a:p>
          <a:pPr rtl="0"/>
          <a:r>
            <a:rPr lang="es-ES" dirty="0"/>
            <a:t>SI EL ACREEDOR NO PIDE LA ADJUDICACIÓN</a:t>
          </a:r>
        </a:p>
      </dgm:t>
    </dgm:pt>
    <dgm:pt modelId="{F948D69B-8388-49ED-AC82-B466BAC0761A}" type="parTrans" cxnId="{F824F94B-5463-4E3C-B6A4-66119ADEAC43}">
      <dgm:prSet/>
      <dgm:spPr/>
      <dgm:t>
        <a:bodyPr/>
        <a:lstStyle/>
        <a:p>
          <a:endParaRPr lang="es-ES"/>
        </a:p>
      </dgm:t>
    </dgm:pt>
    <dgm:pt modelId="{48A6AD43-B4AE-46C8-83A4-738A850AAE52}" type="sibTrans" cxnId="{F824F94B-5463-4E3C-B6A4-66119ADEAC43}">
      <dgm:prSet/>
      <dgm:spPr/>
      <dgm:t>
        <a:bodyPr/>
        <a:lstStyle/>
        <a:p>
          <a:endParaRPr lang="es-ES"/>
        </a:p>
      </dgm:t>
    </dgm:pt>
    <dgm:pt modelId="{3E49B14F-43E6-48D7-B8F3-1B239F88FFAD}">
      <dgm:prSet/>
      <dgm:spPr/>
      <dgm:t>
        <a:bodyPr/>
        <a:lstStyle/>
        <a:p>
          <a:pPr rtl="0"/>
          <a:r>
            <a:rPr lang="es-ES" dirty="0"/>
            <a:t>VALOR INVENTARIO &lt; DEUDA	</a:t>
          </a:r>
          <a:r>
            <a:rPr lang="es-ES" b="1" dirty="0"/>
            <a:t>ADJUDICACIÓN POR EL VALOR</a:t>
          </a:r>
        </a:p>
      </dgm:t>
    </dgm:pt>
    <dgm:pt modelId="{1803DB2B-5C80-45EC-9745-6255BB1D022F}" type="parTrans" cxnId="{F2481C9E-D445-496D-81DF-8EBE56541E8B}">
      <dgm:prSet/>
      <dgm:spPr/>
      <dgm:t>
        <a:bodyPr/>
        <a:lstStyle/>
        <a:p>
          <a:endParaRPr lang="es-ES"/>
        </a:p>
      </dgm:t>
    </dgm:pt>
    <dgm:pt modelId="{7EDB0523-699A-4414-9DE1-F1F495FDBB78}" type="sibTrans" cxnId="{F2481C9E-D445-496D-81DF-8EBE56541E8B}">
      <dgm:prSet/>
      <dgm:spPr/>
      <dgm:t>
        <a:bodyPr/>
        <a:lstStyle/>
        <a:p>
          <a:endParaRPr lang="es-ES"/>
        </a:p>
      </dgm:t>
    </dgm:pt>
    <dgm:pt modelId="{56267E4B-EB24-4901-B89F-CB788B407DE9}" type="pres">
      <dgm:prSet presAssocID="{4CF00669-DD26-4107-A788-0A4226A775BF}" presName="linear" presStyleCnt="0">
        <dgm:presLayoutVars>
          <dgm:animLvl val="lvl"/>
          <dgm:resizeHandles val="exact"/>
        </dgm:presLayoutVars>
      </dgm:prSet>
      <dgm:spPr/>
    </dgm:pt>
    <dgm:pt modelId="{F11FD25D-6560-4CE8-BA24-8E08DFFF18AA}" type="pres">
      <dgm:prSet presAssocID="{B90B7AF1-0EE3-424C-827A-578BA3AA724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6C32864-3F34-449D-A5F9-400C06E3390B}" type="pres">
      <dgm:prSet presAssocID="{B90B7AF1-0EE3-424C-827A-578BA3AA7243}" presName="childText" presStyleLbl="revTx" presStyleIdx="0" presStyleCnt="3">
        <dgm:presLayoutVars>
          <dgm:bulletEnabled val="1"/>
        </dgm:presLayoutVars>
      </dgm:prSet>
      <dgm:spPr/>
    </dgm:pt>
    <dgm:pt modelId="{62FCFEC4-0868-4927-BBAC-E94AAF927D5D}" type="pres">
      <dgm:prSet presAssocID="{05DF556A-8145-4D47-A46D-84D9ACEEADC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B14FE32-0D94-4E60-A156-F9D2F18CDA93}" type="pres">
      <dgm:prSet presAssocID="{05DF556A-8145-4D47-A46D-84D9ACEEADC1}" presName="childText" presStyleLbl="revTx" presStyleIdx="1" presStyleCnt="3">
        <dgm:presLayoutVars>
          <dgm:bulletEnabled val="1"/>
        </dgm:presLayoutVars>
      </dgm:prSet>
      <dgm:spPr/>
    </dgm:pt>
    <dgm:pt modelId="{DC65AE96-4972-468B-9B9D-812987EF35E1}" type="pres">
      <dgm:prSet presAssocID="{874E5C62-0AA7-4C8E-8925-2B5473C0F09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A0D4FBE-B18A-42E7-8025-4DDF3AF60C05}" type="pres">
      <dgm:prSet presAssocID="{874E5C62-0AA7-4C8E-8925-2B5473C0F096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FB9C6508-6C60-49C4-878F-5C7B1C12463E}" type="presOf" srcId="{E6F2C165-5B74-45F7-B123-D9A73FB45FDE}" destId="{7B14FE32-0D94-4E60-A156-F9D2F18CDA93}" srcOrd="0" destOrd="0" presId="urn:microsoft.com/office/officeart/2005/8/layout/vList2"/>
    <dgm:cxn modelId="{FA48F110-1B40-4BE9-843B-12EC69B436E5}" type="presOf" srcId="{F9A04146-38A3-4747-80D2-E90A29BA3FBC}" destId="{86C32864-3F34-449D-A5F9-400C06E3390B}" srcOrd="0" destOrd="0" presId="urn:microsoft.com/office/officeart/2005/8/layout/vList2"/>
    <dgm:cxn modelId="{555E5B23-8594-4C6D-A473-E503C5B562DB}" type="presOf" srcId="{4CF00669-DD26-4107-A788-0A4226A775BF}" destId="{56267E4B-EB24-4901-B89F-CB788B407DE9}" srcOrd="0" destOrd="0" presId="urn:microsoft.com/office/officeart/2005/8/layout/vList2"/>
    <dgm:cxn modelId="{00F73C28-7905-459E-AB7F-486D3AA9C3F2}" srcId="{874E5C62-0AA7-4C8E-8925-2B5473C0F096}" destId="{787364DC-9A86-410E-BCFB-11EEE5BCEB4C}" srcOrd="0" destOrd="0" parTransId="{9844F13A-9973-4165-8C65-31D361B9C5B5}" sibTransId="{FB4FA1FE-BCFC-4486-A6A6-D463C464F744}"/>
    <dgm:cxn modelId="{92079E3E-CB47-449B-91BB-217371A07CEE}" srcId="{4CF00669-DD26-4107-A788-0A4226A775BF}" destId="{B90B7AF1-0EE3-424C-827A-578BA3AA7243}" srcOrd="0" destOrd="0" parTransId="{2026290A-1156-4658-8658-0E480B8706BD}" sibTransId="{2306CD8F-25AB-4B98-A10A-EAD6DB7A3DD8}"/>
    <dgm:cxn modelId="{F824F94B-5463-4E3C-B6A4-66119ADEAC43}" srcId="{4CF00669-DD26-4107-A788-0A4226A775BF}" destId="{874E5C62-0AA7-4C8E-8925-2B5473C0F096}" srcOrd="2" destOrd="0" parTransId="{F948D69B-8388-49ED-AC82-B466BAC0761A}" sibTransId="{48A6AD43-B4AE-46C8-83A4-738A850AAE52}"/>
    <dgm:cxn modelId="{D806B14F-DB86-4855-B124-7EBC86E58456}" type="presOf" srcId="{B90B7AF1-0EE3-424C-827A-578BA3AA7243}" destId="{F11FD25D-6560-4CE8-BA24-8E08DFFF18AA}" srcOrd="0" destOrd="0" presId="urn:microsoft.com/office/officeart/2005/8/layout/vList2"/>
    <dgm:cxn modelId="{43665C7B-FFCC-40A3-8AFB-D373668A12A0}" type="presOf" srcId="{3E49B14F-43E6-48D7-B8F3-1B239F88FFAD}" destId="{3A0D4FBE-B18A-42E7-8025-4DDF3AF60C05}" srcOrd="0" destOrd="1" presId="urn:microsoft.com/office/officeart/2005/8/layout/vList2"/>
    <dgm:cxn modelId="{5327D38D-E3DA-4100-829C-0836C58113F8}" srcId="{4CF00669-DD26-4107-A788-0A4226A775BF}" destId="{05DF556A-8145-4D47-A46D-84D9ACEEADC1}" srcOrd="1" destOrd="0" parTransId="{B6BBD596-4E22-4AD8-951D-8FBF9B6A66DE}" sibTransId="{B4FE216E-4BEB-449A-B5C2-A6D9152BC248}"/>
    <dgm:cxn modelId="{F2481C9E-D445-496D-81DF-8EBE56541E8B}" srcId="{874E5C62-0AA7-4C8E-8925-2B5473C0F096}" destId="{3E49B14F-43E6-48D7-B8F3-1B239F88FFAD}" srcOrd="1" destOrd="0" parTransId="{1803DB2B-5C80-45EC-9745-6255BB1D022F}" sibTransId="{7EDB0523-699A-4414-9DE1-F1F495FDBB78}"/>
    <dgm:cxn modelId="{E35722A0-1B33-43A2-9E3A-CD05FD20CC68}" type="presOf" srcId="{874E5C62-0AA7-4C8E-8925-2B5473C0F096}" destId="{DC65AE96-4972-468B-9B9D-812987EF35E1}" srcOrd="0" destOrd="0" presId="urn:microsoft.com/office/officeart/2005/8/layout/vList2"/>
    <dgm:cxn modelId="{1D32E6B9-D5FD-4C27-8DB5-90CA1EC26567}" type="presOf" srcId="{787364DC-9A86-410E-BCFB-11EEE5BCEB4C}" destId="{3A0D4FBE-B18A-42E7-8025-4DDF3AF60C05}" srcOrd="0" destOrd="0" presId="urn:microsoft.com/office/officeart/2005/8/layout/vList2"/>
    <dgm:cxn modelId="{971B27BF-9FB3-4454-AAEA-D0716207C459}" type="presOf" srcId="{05DF556A-8145-4D47-A46D-84D9ACEEADC1}" destId="{62FCFEC4-0868-4927-BBAC-E94AAF927D5D}" srcOrd="0" destOrd="0" presId="urn:microsoft.com/office/officeart/2005/8/layout/vList2"/>
    <dgm:cxn modelId="{45CAF3D9-4DD3-471A-8A11-DF160341FA71}" srcId="{05DF556A-8145-4D47-A46D-84D9ACEEADC1}" destId="{E6F2C165-5B74-45F7-B123-D9A73FB45FDE}" srcOrd="0" destOrd="0" parTransId="{F8AAE2F7-26F0-4B78-A6B8-22053DAE4222}" sibTransId="{CBEE2D4F-B8AE-4BC9-9C48-39E9DF960018}"/>
    <dgm:cxn modelId="{A64069EE-CCEB-4F0B-9317-105BF28DEC2F}" srcId="{B90B7AF1-0EE3-424C-827A-578BA3AA7243}" destId="{F9A04146-38A3-4747-80D2-E90A29BA3FBC}" srcOrd="0" destOrd="0" parTransId="{A74B18E8-AE51-485F-B9DD-97A26E2B3152}" sibTransId="{75F507FD-CBA2-4C0A-9169-D76D2234B64A}"/>
    <dgm:cxn modelId="{1A4945B3-C946-4772-B68F-B5E496835E09}" type="presParOf" srcId="{56267E4B-EB24-4901-B89F-CB788B407DE9}" destId="{F11FD25D-6560-4CE8-BA24-8E08DFFF18AA}" srcOrd="0" destOrd="0" presId="urn:microsoft.com/office/officeart/2005/8/layout/vList2"/>
    <dgm:cxn modelId="{C190FB0B-FBBA-49F8-9748-570B94821568}" type="presParOf" srcId="{56267E4B-EB24-4901-B89F-CB788B407DE9}" destId="{86C32864-3F34-449D-A5F9-400C06E3390B}" srcOrd="1" destOrd="0" presId="urn:microsoft.com/office/officeart/2005/8/layout/vList2"/>
    <dgm:cxn modelId="{C6C79D03-5557-4E8E-8C6F-B669F23D4B81}" type="presParOf" srcId="{56267E4B-EB24-4901-B89F-CB788B407DE9}" destId="{62FCFEC4-0868-4927-BBAC-E94AAF927D5D}" srcOrd="2" destOrd="0" presId="urn:microsoft.com/office/officeart/2005/8/layout/vList2"/>
    <dgm:cxn modelId="{1D7F0CBD-BE9E-4612-BB62-1C9B937A95DC}" type="presParOf" srcId="{56267E4B-EB24-4901-B89F-CB788B407DE9}" destId="{7B14FE32-0D94-4E60-A156-F9D2F18CDA93}" srcOrd="3" destOrd="0" presId="urn:microsoft.com/office/officeart/2005/8/layout/vList2"/>
    <dgm:cxn modelId="{38201DEA-5D57-4C6F-B4A0-82239C7087E7}" type="presParOf" srcId="{56267E4B-EB24-4901-B89F-CB788B407DE9}" destId="{DC65AE96-4972-468B-9B9D-812987EF35E1}" srcOrd="4" destOrd="0" presId="urn:microsoft.com/office/officeart/2005/8/layout/vList2"/>
    <dgm:cxn modelId="{05F11BD4-8A49-43A7-BF63-069B6127ED7D}" type="presParOf" srcId="{56267E4B-EB24-4901-B89F-CB788B407DE9}" destId="{3A0D4FBE-B18A-42E7-8025-4DDF3AF60C0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CF00669-DD26-4107-A788-0A4226A775B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5DF556A-8145-4D47-A46D-84D9ACEEADC1}">
      <dgm:prSet/>
      <dgm:spPr/>
      <dgm:t>
        <a:bodyPr/>
        <a:lstStyle/>
        <a:p>
          <a:pPr rtl="0"/>
          <a:r>
            <a:rPr lang="es-ES" dirty="0"/>
            <a:t>“COMPLEMENTARIAMENTE” ENTIDAD ESPECIALIZADA</a:t>
          </a:r>
        </a:p>
      </dgm:t>
    </dgm:pt>
    <dgm:pt modelId="{B6BBD596-4E22-4AD8-951D-8FBF9B6A66DE}" type="parTrans" cxnId="{5327D38D-E3DA-4100-829C-0836C58113F8}">
      <dgm:prSet/>
      <dgm:spPr/>
      <dgm:t>
        <a:bodyPr/>
        <a:lstStyle/>
        <a:p>
          <a:endParaRPr lang="es-ES"/>
        </a:p>
      </dgm:t>
    </dgm:pt>
    <dgm:pt modelId="{B4FE216E-4BEB-449A-B5C2-A6D9152BC248}" type="sibTrans" cxnId="{5327D38D-E3DA-4100-829C-0836C58113F8}">
      <dgm:prSet/>
      <dgm:spPr/>
      <dgm:t>
        <a:bodyPr/>
        <a:lstStyle/>
        <a:p>
          <a:endParaRPr lang="es-ES"/>
        </a:p>
      </dgm:t>
    </dgm:pt>
    <dgm:pt modelId="{B90B7AF1-0EE3-424C-827A-578BA3AA7243}">
      <dgm:prSet/>
      <dgm:spPr/>
      <dgm:t>
        <a:bodyPr/>
        <a:lstStyle/>
        <a:p>
          <a:pPr rtl="0"/>
          <a:r>
            <a:rPr lang="es-ES" dirty="0"/>
            <a:t>PLATAFORMA PÚBLICA DE LIQUIDACIONES</a:t>
          </a:r>
        </a:p>
      </dgm:t>
    </dgm:pt>
    <dgm:pt modelId="{2026290A-1156-4658-8658-0E480B8706BD}" type="parTrans" cxnId="{92079E3E-CB47-449B-91BB-217371A07CEE}">
      <dgm:prSet/>
      <dgm:spPr/>
      <dgm:t>
        <a:bodyPr/>
        <a:lstStyle/>
        <a:p>
          <a:endParaRPr lang="es-ES"/>
        </a:p>
      </dgm:t>
    </dgm:pt>
    <dgm:pt modelId="{2306CD8F-25AB-4B98-A10A-EAD6DB7A3DD8}" type="sibTrans" cxnId="{92079E3E-CB47-449B-91BB-217371A07CEE}">
      <dgm:prSet/>
      <dgm:spPr/>
      <dgm:t>
        <a:bodyPr/>
        <a:lstStyle/>
        <a:p>
          <a:endParaRPr lang="es-ES"/>
        </a:p>
      </dgm:t>
    </dgm:pt>
    <dgm:pt modelId="{E6F2C165-5B74-45F7-B123-D9A73FB45FDE}">
      <dgm:prSet/>
      <dgm:spPr/>
      <dgm:t>
        <a:bodyPr/>
        <a:lstStyle/>
        <a:p>
          <a:pPr rtl="0"/>
          <a:r>
            <a:rPr lang="es-ES" dirty="0"/>
            <a:t>ESCRITURA PÚBLICA</a:t>
          </a:r>
        </a:p>
      </dgm:t>
    </dgm:pt>
    <dgm:pt modelId="{F8AAE2F7-26F0-4B78-A6B8-22053DAE4222}" type="parTrans" cxnId="{45CAF3D9-4DD3-471A-8A11-DF160341FA71}">
      <dgm:prSet/>
      <dgm:spPr/>
      <dgm:t>
        <a:bodyPr/>
        <a:lstStyle/>
        <a:p>
          <a:endParaRPr lang="es-ES"/>
        </a:p>
      </dgm:t>
    </dgm:pt>
    <dgm:pt modelId="{CBEE2D4F-B8AE-4BC9-9C48-39E9DF960018}" type="sibTrans" cxnId="{45CAF3D9-4DD3-471A-8A11-DF160341FA71}">
      <dgm:prSet/>
      <dgm:spPr/>
      <dgm:t>
        <a:bodyPr/>
        <a:lstStyle/>
        <a:p>
          <a:endParaRPr lang="es-ES"/>
        </a:p>
      </dgm:t>
    </dgm:pt>
    <dgm:pt modelId="{F9A04146-38A3-4747-80D2-E90A29BA3FBC}">
      <dgm:prSet/>
      <dgm:spPr/>
      <dgm:t>
        <a:bodyPr/>
        <a:lstStyle/>
        <a:p>
          <a:pPr rtl="0"/>
          <a:r>
            <a:rPr lang="es-ES" dirty="0"/>
            <a:t>https://plabi.justicia.es/</a:t>
          </a:r>
        </a:p>
      </dgm:t>
    </dgm:pt>
    <dgm:pt modelId="{A74B18E8-AE51-485F-B9DD-97A26E2B3152}" type="parTrans" cxnId="{A64069EE-CCEB-4F0B-9317-105BF28DEC2F}">
      <dgm:prSet/>
      <dgm:spPr/>
      <dgm:t>
        <a:bodyPr/>
        <a:lstStyle/>
        <a:p>
          <a:endParaRPr lang="es-ES"/>
        </a:p>
      </dgm:t>
    </dgm:pt>
    <dgm:pt modelId="{75F507FD-CBA2-4C0A-9169-D76D2234B64A}" type="sibTrans" cxnId="{A64069EE-CCEB-4F0B-9317-105BF28DEC2F}">
      <dgm:prSet/>
      <dgm:spPr/>
      <dgm:t>
        <a:bodyPr/>
        <a:lstStyle/>
        <a:p>
          <a:endParaRPr lang="es-ES"/>
        </a:p>
      </dgm:t>
    </dgm:pt>
    <dgm:pt modelId="{787364DC-9A86-410E-BCFB-11EEE5BCEB4C}">
      <dgm:prSet/>
      <dgm:spPr/>
      <dgm:t>
        <a:bodyPr/>
        <a:lstStyle/>
        <a:p>
          <a:pPr rtl="0"/>
          <a:r>
            <a:rPr lang="es-ES" dirty="0"/>
            <a:t>CIERRE DEL CONCURSO</a:t>
          </a:r>
        </a:p>
      </dgm:t>
    </dgm:pt>
    <dgm:pt modelId="{FB4FA1FE-BCFC-4486-A6A6-D463C464F744}" type="sibTrans" cxnId="{00F73C28-7905-459E-AB7F-486D3AA9C3F2}">
      <dgm:prSet/>
      <dgm:spPr/>
      <dgm:t>
        <a:bodyPr/>
        <a:lstStyle/>
        <a:p>
          <a:endParaRPr lang="es-ES"/>
        </a:p>
      </dgm:t>
    </dgm:pt>
    <dgm:pt modelId="{9844F13A-9973-4165-8C65-31D361B9C5B5}" type="parTrans" cxnId="{00F73C28-7905-459E-AB7F-486D3AA9C3F2}">
      <dgm:prSet/>
      <dgm:spPr/>
      <dgm:t>
        <a:bodyPr/>
        <a:lstStyle/>
        <a:p>
          <a:endParaRPr lang="es-ES"/>
        </a:p>
      </dgm:t>
    </dgm:pt>
    <dgm:pt modelId="{47DD2860-3C4B-4DD2-8A39-A3A99BC968D9}">
      <dgm:prSet/>
      <dgm:spPr/>
      <dgm:t>
        <a:bodyPr/>
        <a:lstStyle/>
        <a:p>
          <a:pPr rtl="0"/>
          <a:r>
            <a:rPr lang="es-ES" dirty="0"/>
            <a:t>TRES MESES MÁS UNO</a:t>
          </a:r>
        </a:p>
      </dgm:t>
    </dgm:pt>
    <dgm:pt modelId="{E62D1E43-F43D-4019-A980-E07606158737}" type="sibTrans" cxnId="{D22FE23F-5723-4C78-8276-93D802964173}">
      <dgm:prSet/>
      <dgm:spPr/>
      <dgm:t>
        <a:bodyPr/>
        <a:lstStyle/>
        <a:p>
          <a:endParaRPr lang="es-ES"/>
        </a:p>
      </dgm:t>
    </dgm:pt>
    <dgm:pt modelId="{C1440516-04F7-4000-94B9-143B3B6CFAB0}" type="parTrans" cxnId="{D22FE23F-5723-4C78-8276-93D802964173}">
      <dgm:prSet/>
      <dgm:spPr/>
      <dgm:t>
        <a:bodyPr/>
        <a:lstStyle/>
        <a:p>
          <a:endParaRPr lang="es-ES"/>
        </a:p>
      </dgm:t>
    </dgm:pt>
    <dgm:pt modelId="{63B31C7E-E45F-42C7-BAD2-E57F2563E91C}">
      <dgm:prSet/>
      <dgm:spPr/>
      <dgm:t>
        <a:bodyPr/>
        <a:lstStyle/>
        <a:p>
          <a:pPr rtl="0"/>
          <a:r>
            <a:rPr lang="es-ES" dirty="0"/>
            <a:t>SE SIGUEN LIQUIDANDO LOS BIENES Y PAGANDO A LOS ACREEDORES</a:t>
          </a:r>
        </a:p>
      </dgm:t>
    </dgm:pt>
    <dgm:pt modelId="{E4B4CF66-B153-4131-9535-369C8A0DD456}" type="sibTrans" cxnId="{3EA3B901-8058-46F2-8630-170C8A65965D}">
      <dgm:prSet/>
      <dgm:spPr/>
      <dgm:t>
        <a:bodyPr/>
        <a:lstStyle/>
        <a:p>
          <a:endParaRPr lang="es-ES"/>
        </a:p>
      </dgm:t>
    </dgm:pt>
    <dgm:pt modelId="{55955A7C-B659-42C4-8C07-F7BAF0BF05CC}" type="parTrans" cxnId="{3EA3B901-8058-46F2-8630-170C8A65965D}">
      <dgm:prSet/>
      <dgm:spPr/>
      <dgm:t>
        <a:bodyPr/>
        <a:lstStyle/>
        <a:p>
          <a:endParaRPr lang="es-ES"/>
        </a:p>
      </dgm:t>
    </dgm:pt>
    <dgm:pt modelId="{5BB48A30-B4D1-4B4B-A873-6610BF3FE358}">
      <dgm:prSet/>
      <dgm:spPr/>
      <dgm:t>
        <a:bodyPr/>
        <a:lstStyle/>
        <a:p>
          <a:pPr rtl="0"/>
          <a:r>
            <a:rPr lang="es-ES" dirty="0"/>
            <a:t>PAGOS</a:t>
          </a:r>
        </a:p>
      </dgm:t>
    </dgm:pt>
    <dgm:pt modelId="{03F9DD30-1388-4677-B070-C0F7698A8296}" type="parTrans" cxnId="{9EF9C6DA-98C8-4E0B-A61A-FF3273399EF9}">
      <dgm:prSet/>
      <dgm:spPr/>
      <dgm:t>
        <a:bodyPr/>
        <a:lstStyle/>
        <a:p>
          <a:endParaRPr lang="es-ES"/>
        </a:p>
      </dgm:t>
    </dgm:pt>
    <dgm:pt modelId="{3DCF9EC9-6B43-4B6E-AC84-E8B2105E568B}" type="sibTrans" cxnId="{9EF9C6DA-98C8-4E0B-A61A-FF3273399EF9}">
      <dgm:prSet/>
      <dgm:spPr/>
      <dgm:t>
        <a:bodyPr/>
        <a:lstStyle/>
        <a:p>
          <a:endParaRPr lang="es-ES"/>
        </a:p>
      </dgm:t>
    </dgm:pt>
    <dgm:pt modelId="{93CC92EA-461D-4AFC-B5C8-4E64258520C3}">
      <dgm:prSet/>
      <dgm:spPr/>
      <dgm:t>
        <a:bodyPr/>
        <a:lstStyle/>
        <a:p>
          <a:pPr rtl="0"/>
          <a:r>
            <a:rPr lang="es-ES" dirty="0"/>
            <a:t>PROFESIONALES</a:t>
          </a:r>
        </a:p>
      </dgm:t>
    </dgm:pt>
    <dgm:pt modelId="{151028F9-F54A-43AC-A72A-2455BF0E2C56}" type="parTrans" cxnId="{C2330D97-6D27-41E8-B678-12E0A704923E}">
      <dgm:prSet/>
      <dgm:spPr/>
      <dgm:t>
        <a:bodyPr/>
        <a:lstStyle/>
        <a:p>
          <a:endParaRPr lang="es-ES"/>
        </a:p>
      </dgm:t>
    </dgm:pt>
    <dgm:pt modelId="{623CBF5F-F5F1-468C-B694-7151F83556DD}" type="sibTrans" cxnId="{C2330D97-6D27-41E8-B678-12E0A704923E}">
      <dgm:prSet/>
      <dgm:spPr/>
      <dgm:t>
        <a:bodyPr/>
        <a:lstStyle/>
        <a:p>
          <a:endParaRPr lang="es-ES"/>
        </a:p>
      </dgm:t>
    </dgm:pt>
    <dgm:pt modelId="{FE5E30F9-CF79-4951-84D1-5156CBC044D9}">
      <dgm:prSet/>
      <dgm:spPr/>
      <dgm:t>
        <a:bodyPr/>
        <a:lstStyle/>
        <a:p>
          <a:pPr rtl="0"/>
          <a:r>
            <a:rPr lang="es-ES" dirty="0"/>
            <a:t>ADMINISTRACIÓN CONCURSAL</a:t>
          </a:r>
        </a:p>
      </dgm:t>
    </dgm:pt>
    <dgm:pt modelId="{9B094139-737C-4431-82B6-9EEF6EE62A5C}" type="parTrans" cxnId="{80E2D0D4-E3D8-4145-A3C2-36B3D866860E}">
      <dgm:prSet/>
      <dgm:spPr/>
      <dgm:t>
        <a:bodyPr/>
        <a:lstStyle/>
        <a:p>
          <a:endParaRPr lang="es-ES"/>
        </a:p>
      </dgm:t>
    </dgm:pt>
    <dgm:pt modelId="{B9469323-0D7B-48F8-8CC8-6B7FB24372F4}" type="sibTrans" cxnId="{80E2D0D4-E3D8-4145-A3C2-36B3D866860E}">
      <dgm:prSet/>
      <dgm:spPr/>
      <dgm:t>
        <a:bodyPr/>
        <a:lstStyle/>
        <a:p>
          <a:endParaRPr lang="es-ES"/>
        </a:p>
      </dgm:t>
    </dgm:pt>
    <dgm:pt modelId="{F10970BE-6366-4077-AB04-66B7D44404B0}">
      <dgm:prSet/>
      <dgm:spPr/>
      <dgm:t>
        <a:bodyPr/>
        <a:lstStyle/>
        <a:p>
          <a:pPr rtl="0"/>
          <a:r>
            <a:rPr lang="es-ES" dirty="0"/>
            <a:t>ABOGADO DEL DEUDOR</a:t>
          </a:r>
        </a:p>
      </dgm:t>
    </dgm:pt>
    <dgm:pt modelId="{5C302D1E-69FD-4B91-970F-3522C83C8944}" type="parTrans" cxnId="{54CB140A-AFDD-42C4-AEC4-8A9E298C66C3}">
      <dgm:prSet/>
      <dgm:spPr/>
      <dgm:t>
        <a:bodyPr/>
        <a:lstStyle/>
        <a:p>
          <a:endParaRPr lang="es-ES"/>
        </a:p>
      </dgm:t>
    </dgm:pt>
    <dgm:pt modelId="{11C99348-2CF0-4604-9C86-F69BE0B183E9}" type="sibTrans" cxnId="{54CB140A-AFDD-42C4-AEC4-8A9E298C66C3}">
      <dgm:prSet/>
      <dgm:spPr/>
      <dgm:t>
        <a:bodyPr/>
        <a:lstStyle/>
        <a:p>
          <a:endParaRPr lang="es-ES"/>
        </a:p>
      </dgm:t>
    </dgm:pt>
    <dgm:pt modelId="{146FC1AA-8ECF-4A15-AE38-31B82AF8F4AF}">
      <dgm:prSet/>
      <dgm:spPr/>
      <dgm:t>
        <a:bodyPr/>
        <a:lstStyle/>
        <a:p>
          <a:pPr rtl="0"/>
          <a:r>
            <a:rPr lang="es-ES" dirty="0"/>
            <a:t>LETRADO DE LA ADMINISTRACIÓN DE JUSTICIA</a:t>
          </a:r>
        </a:p>
      </dgm:t>
    </dgm:pt>
    <dgm:pt modelId="{9D208873-D32C-4CB6-A8F3-6CF4998059A0}" type="parTrans" cxnId="{64237DAE-DD60-47E4-ACB7-FCD78F199167}">
      <dgm:prSet/>
      <dgm:spPr/>
      <dgm:t>
        <a:bodyPr/>
        <a:lstStyle/>
        <a:p>
          <a:endParaRPr lang="es-ES"/>
        </a:p>
      </dgm:t>
    </dgm:pt>
    <dgm:pt modelId="{BFC8464B-7F3A-45F2-B3D9-D99D403299CB}" type="sibTrans" cxnId="{64237DAE-DD60-47E4-ACB7-FCD78F199167}">
      <dgm:prSet/>
      <dgm:spPr/>
      <dgm:t>
        <a:bodyPr/>
        <a:lstStyle/>
        <a:p>
          <a:endParaRPr lang="es-ES"/>
        </a:p>
      </dgm:t>
    </dgm:pt>
    <dgm:pt modelId="{BADBB334-A09E-4DC1-8816-07C7806ABC69}">
      <dgm:prSet/>
      <dgm:spPr/>
      <dgm:t>
        <a:bodyPr/>
        <a:lstStyle/>
        <a:p>
          <a:pPr rtl="0"/>
          <a:r>
            <a:rPr lang="es-ES" dirty="0"/>
            <a:t>FACTURACIÓN</a:t>
          </a:r>
        </a:p>
      </dgm:t>
    </dgm:pt>
    <dgm:pt modelId="{E680D442-7167-4026-B819-908D7848FBA7}" type="parTrans" cxnId="{4B98C0A9-5BD9-4001-99E6-5FC2CB428222}">
      <dgm:prSet/>
      <dgm:spPr/>
      <dgm:t>
        <a:bodyPr/>
        <a:lstStyle/>
        <a:p>
          <a:endParaRPr lang="es-ES"/>
        </a:p>
      </dgm:t>
    </dgm:pt>
    <dgm:pt modelId="{8AC1702E-3C72-458F-841C-C01DF54C0265}" type="sibTrans" cxnId="{4B98C0A9-5BD9-4001-99E6-5FC2CB428222}">
      <dgm:prSet/>
      <dgm:spPr/>
      <dgm:t>
        <a:bodyPr/>
        <a:lstStyle/>
        <a:p>
          <a:endParaRPr lang="es-ES"/>
        </a:p>
      </dgm:t>
    </dgm:pt>
    <dgm:pt modelId="{E35FF1A7-2F2A-418A-9DCF-9939798BF39A}">
      <dgm:prSet/>
      <dgm:spPr/>
      <dgm:t>
        <a:bodyPr/>
        <a:lstStyle/>
        <a:p>
          <a:pPr rtl="0"/>
          <a:r>
            <a:rPr lang="es-ES" dirty="0"/>
            <a:t>EL CERTIFICADO SERÁ TÍTULO INSCRIBIBLE</a:t>
          </a:r>
        </a:p>
      </dgm:t>
    </dgm:pt>
    <dgm:pt modelId="{C28B8FF3-E452-4744-B0A1-11DE858BD350}" type="parTrans" cxnId="{FC13736D-0BDD-4914-8EA1-3051511ED491}">
      <dgm:prSet/>
      <dgm:spPr/>
      <dgm:t>
        <a:bodyPr/>
        <a:lstStyle/>
        <a:p>
          <a:endParaRPr lang="es-ES"/>
        </a:p>
      </dgm:t>
    </dgm:pt>
    <dgm:pt modelId="{3FB424E3-F98A-4058-8307-8315F03B2512}" type="sibTrans" cxnId="{FC13736D-0BDD-4914-8EA1-3051511ED491}">
      <dgm:prSet/>
      <dgm:spPr/>
      <dgm:t>
        <a:bodyPr/>
        <a:lstStyle/>
        <a:p>
          <a:endParaRPr lang="es-ES"/>
        </a:p>
      </dgm:t>
    </dgm:pt>
    <dgm:pt modelId="{56267E4B-EB24-4901-B89F-CB788B407DE9}" type="pres">
      <dgm:prSet presAssocID="{4CF00669-DD26-4107-A788-0A4226A775BF}" presName="linear" presStyleCnt="0">
        <dgm:presLayoutVars>
          <dgm:animLvl val="lvl"/>
          <dgm:resizeHandles val="exact"/>
        </dgm:presLayoutVars>
      </dgm:prSet>
      <dgm:spPr/>
    </dgm:pt>
    <dgm:pt modelId="{1258FFDD-1E44-40B0-90F5-F58F67B2658C}" type="pres">
      <dgm:prSet presAssocID="{93CC92EA-461D-4AFC-B5C8-4E64258520C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9E480B9-BACD-41E8-A24E-C16023E4C4BA}" type="pres">
      <dgm:prSet presAssocID="{93CC92EA-461D-4AFC-B5C8-4E64258520C3}" presName="childText" presStyleLbl="revTx" presStyleIdx="0" presStyleCnt="4">
        <dgm:presLayoutVars>
          <dgm:bulletEnabled val="1"/>
        </dgm:presLayoutVars>
      </dgm:prSet>
      <dgm:spPr/>
    </dgm:pt>
    <dgm:pt modelId="{F11FD25D-6560-4CE8-BA24-8E08DFFF18AA}" type="pres">
      <dgm:prSet presAssocID="{B90B7AF1-0EE3-424C-827A-578BA3AA724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6C32864-3F34-449D-A5F9-400C06E3390B}" type="pres">
      <dgm:prSet presAssocID="{B90B7AF1-0EE3-424C-827A-578BA3AA7243}" presName="childText" presStyleLbl="revTx" presStyleIdx="1" presStyleCnt="4">
        <dgm:presLayoutVars>
          <dgm:bulletEnabled val="1"/>
        </dgm:presLayoutVars>
      </dgm:prSet>
      <dgm:spPr/>
    </dgm:pt>
    <dgm:pt modelId="{62FCFEC4-0868-4927-BBAC-E94AAF927D5D}" type="pres">
      <dgm:prSet presAssocID="{05DF556A-8145-4D47-A46D-84D9ACEEADC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B14FE32-0D94-4E60-A156-F9D2F18CDA93}" type="pres">
      <dgm:prSet presAssocID="{05DF556A-8145-4D47-A46D-84D9ACEEADC1}" presName="childText" presStyleLbl="revTx" presStyleIdx="2" presStyleCnt="4">
        <dgm:presLayoutVars>
          <dgm:bulletEnabled val="1"/>
        </dgm:presLayoutVars>
      </dgm:prSet>
      <dgm:spPr/>
    </dgm:pt>
    <dgm:pt modelId="{A7D26076-9155-42B7-B842-65348377DCF5}" type="pres">
      <dgm:prSet presAssocID="{787364DC-9A86-410E-BCFB-11EEE5BCEB4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AF62586-BF8A-4F2C-8E0F-04DFB384A1C0}" type="pres">
      <dgm:prSet presAssocID="{787364DC-9A86-410E-BCFB-11EEE5BCEB4C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3EA3B901-8058-46F2-8630-170C8A65965D}" srcId="{787364DC-9A86-410E-BCFB-11EEE5BCEB4C}" destId="{63B31C7E-E45F-42C7-BAD2-E57F2563E91C}" srcOrd="1" destOrd="0" parTransId="{55955A7C-B659-42C4-8C07-F7BAF0BF05CC}" sibTransId="{E4B4CF66-B153-4131-9535-369C8A0DD456}"/>
    <dgm:cxn modelId="{B6CA2803-7A2C-49FA-9EFE-639BA41754B4}" type="presOf" srcId="{63B31C7E-E45F-42C7-BAD2-E57F2563E91C}" destId="{9AF62586-BF8A-4F2C-8E0F-04DFB384A1C0}" srcOrd="0" destOrd="1" presId="urn:microsoft.com/office/officeart/2005/8/layout/vList2"/>
    <dgm:cxn modelId="{54CB140A-AFDD-42C4-AEC4-8A9E298C66C3}" srcId="{93CC92EA-461D-4AFC-B5C8-4E64258520C3}" destId="{F10970BE-6366-4077-AB04-66B7D44404B0}" srcOrd="1" destOrd="0" parTransId="{5C302D1E-69FD-4B91-970F-3522C83C8944}" sibTransId="{11C99348-2CF0-4604-9C86-F69BE0B183E9}"/>
    <dgm:cxn modelId="{B70D771E-0DA9-4802-BDF2-3F2BB3C0FE75}" type="presOf" srcId="{146FC1AA-8ECF-4A15-AE38-31B82AF8F4AF}" destId="{C9E480B9-BACD-41E8-A24E-C16023E4C4BA}" srcOrd="0" destOrd="2" presId="urn:microsoft.com/office/officeart/2005/8/layout/vList2"/>
    <dgm:cxn modelId="{00F73C28-7905-459E-AB7F-486D3AA9C3F2}" srcId="{4CF00669-DD26-4107-A788-0A4226A775BF}" destId="{787364DC-9A86-410E-BCFB-11EEE5BCEB4C}" srcOrd="3" destOrd="0" parTransId="{9844F13A-9973-4165-8C65-31D361B9C5B5}" sibTransId="{FB4FA1FE-BCFC-4486-A6A6-D463C464F744}"/>
    <dgm:cxn modelId="{ED75142A-3629-459C-95C7-295761514589}" type="presOf" srcId="{FE5E30F9-CF79-4951-84D1-5156CBC044D9}" destId="{C9E480B9-BACD-41E8-A24E-C16023E4C4BA}" srcOrd="0" destOrd="0" presId="urn:microsoft.com/office/officeart/2005/8/layout/vList2"/>
    <dgm:cxn modelId="{92079E3E-CB47-449B-91BB-217371A07CEE}" srcId="{4CF00669-DD26-4107-A788-0A4226A775BF}" destId="{B90B7AF1-0EE3-424C-827A-578BA3AA7243}" srcOrd="1" destOrd="0" parTransId="{2026290A-1156-4658-8658-0E480B8706BD}" sibTransId="{2306CD8F-25AB-4B98-A10A-EAD6DB7A3DD8}"/>
    <dgm:cxn modelId="{D22FE23F-5723-4C78-8276-93D802964173}" srcId="{787364DC-9A86-410E-BCFB-11EEE5BCEB4C}" destId="{47DD2860-3C4B-4DD2-8A39-A3A99BC968D9}" srcOrd="0" destOrd="0" parTransId="{C1440516-04F7-4000-94B9-143B3B6CFAB0}" sibTransId="{E62D1E43-F43D-4019-A980-E07606158737}"/>
    <dgm:cxn modelId="{26B19445-9BA9-49E2-A62A-446E7B924C39}" type="presOf" srcId="{4CF00669-DD26-4107-A788-0A4226A775BF}" destId="{56267E4B-EB24-4901-B89F-CB788B407DE9}" srcOrd="0" destOrd="0" presId="urn:microsoft.com/office/officeart/2005/8/layout/vList2"/>
    <dgm:cxn modelId="{9478DF4C-002F-43AB-865B-34B9D487D347}" type="presOf" srcId="{BADBB334-A09E-4DC1-8816-07C7806ABC69}" destId="{7B14FE32-0D94-4E60-A156-F9D2F18CDA93}" srcOrd="0" destOrd="1" presId="urn:microsoft.com/office/officeart/2005/8/layout/vList2"/>
    <dgm:cxn modelId="{FC13736D-0BDD-4914-8EA1-3051511ED491}" srcId="{B90B7AF1-0EE3-424C-827A-578BA3AA7243}" destId="{E35FF1A7-2F2A-418A-9DCF-9939798BF39A}" srcOrd="1" destOrd="0" parTransId="{C28B8FF3-E452-4744-B0A1-11DE858BD350}" sibTransId="{3FB424E3-F98A-4058-8307-8315F03B2512}"/>
    <dgm:cxn modelId="{FB2B3554-EB2C-45B4-9092-0872CA858983}" type="presOf" srcId="{E35FF1A7-2F2A-418A-9DCF-9939798BF39A}" destId="{86C32864-3F34-449D-A5F9-400C06E3390B}" srcOrd="0" destOrd="1" presId="urn:microsoft.com/office/officeart/2005/8/layout/vList2"/>
    <dgm:cxn modelId="{DE145289-BEFD-41DE-A741-46B668BCAA52}" type="presOf" srcId="{05DF556A-8145-4D47-A46D-84D9ACEEADC1}" destId="{62FCFEC4-0868-4927-BBAC-E94AAF927D5D}" srcOrd="0" destOrd="0" presId="urn:microsoft.com/office/officeart/2005/8/layout/vList2"/>
    <dgm:cxn modelId="{C6ACBF8B-46E4-4417-B778-CA49A9064614}" type="presOf" srcId="{93CC92EA-461D-4AFC-B5C8-4E64258520C3}" destId="{1258FFDD-1E44-40B0-90F5-F58F67B2658C}" srcOrd="0" destOrd="0" presId="urn:microsoft.com/office/officeart/2005/8/layout/vList2"/>
    <dgm:cxn modelId="{5327D38D-E3DA-4100-829C-0836C58113F8}" srcId="{4CF00669-DD26-4107-A788-0A4226A775BF}" destId="{05DF556A-8145-4D47-A46D-84D9ACEEADC1}" srcOrd="2" destOrd="0" parTransId="{B6BBD596-4E22-4AD8-951D-8FBF9B6A66DE}" sibTransId="{B4FE216E-4BEB-449A-B5C2-A6D9152BC248}"/>
    <dgm:cxn modelId="{5B8B9A90-EE7A-4F8F-958F-8281561DF396}" type="presOf" srcId="{E6F2C165-5B74-45F7-B123-D9A73FB45FDE}" destId="{7B14FE32-0D94-4E60-A156-F9D2F18CDA93}" srcOrd="0" destOrd="0" presId="urn:microsoft.com/office/officeart/2005/8/layout/vList2"/>
    <dgm:cxn modelId="{C2330D97-6D27-41E8-B678-12E0A704923E}" srcId="{4CF00669-DD26-4107-A788-0A4226A775BF}" destId="{93CC92EA-461D-4AFC-B5C8-4E64258520C3}" srcOrd="0" destOrd="0" parTransId="{151028F9-F54A-43AC-A72A-2455BF0E2C56}" sibTransId="{623CBF5F-F5F1-468C-B694-7151F83556DD}"/>
    <dgm:cxn modelId="{4B98C0A9-5BD9-4001-99E6-5FC2CB428222}" srcId="{05DF556A-8145-4D47-A46D-84D9ACEEADC1}" destId="{BADBB334-A09E-4DC1-8816-07C7806ABC69}" srcOrd="1" destOrd="0" parTransId="{E680D442-7167-4026-B819-908D7848FBA7}" sibTransId="{8AC1702E-3C72-458F-841C-C01DF54C0265}"/>
    <dgm:cxn modelId="{64237DAE-DD60-47E4-ACB7-FCD78F199167}" srcId="{93CC92EA-461D-4AFC-B5C8-4E64258520C3}" destId="{146FC1AA-8ECF-4A15-AE38-31B82AF8F4AF}" srcOrd="2" destOrd="0" parTransId="{9D208873-D32C-4CB6-A8F3-6CF4998059A0}" sibTransId="{BFC8464B-7F3A-45F2-B3D9-D99D403299CB}"/>
    <dgm:cxn modelId="{4250A7C3-4B57-4A67-BE57-B54446A3F1CF}" type="presOf" srcId="{F10970BE-6366-4077-AB04-66B7D44404B0}" destId="{C9E480B9-BACD-41E8-A24E-C16023E4C4BA}" srcOrd="0" destOrd="1" presId="urn:microsoft.com/office/officeart/2005/8/layout/vList2"/>
    <dgm:cxn modelId="{977FBFC8-E73B-4266-9D86-8678F639E362}" type="presOf" srcId="{F9A04146-38A3-4747-80D2-E90A29BA3FBC}" destId="{86C32864-3F34-449D-A5F9-400C06E3390B}" srcOrd="0" destOrd="0" presId="urn:microsoft.com/office/officeart/2005/8/layout/vList2"/>
    <dgm:cxn modelId="{80E2D0D4-E3D8-4145-A3C2-36B3D866860E}" srcId="{93CC92EA-461D-4AFC-B5C8-4E64258520C3}" destId="{FE5E30F9-CF79-4951-84D1-5156CBC044D9}" srcOrd="0" destOrd="0" parTransId="{9B094139-737C-4431-82B6-9EEF6EE62A5C}" sibTransId="{B9469323-0D7B-48F8-8CC8-6B7FB24372F4}"/>
    <dgm:cxn modelId="{45CAF3D9-4DD3-471A-8A11-DF160341FA71}" srcId="{05DF556A-8145-4D47-A46D-84D9ACEEADC1}" destId="{E6F2C165-5B74-45F7-B123-D9A73FB45FDE}" srcOrd="0" destOrd="0" parTransId="{F8AAE2F7-26F0-4B78-A6B8-22053DAE4222}" sibTransId="{CBEE2D4F-B8AE-4BC9-9C48-39E9DF960018}"/>
    <dgm:cxn modelId="{9EF9C6DA-98C8-4E0B-A61A-FF3273399EF9}" srcId="{05DF556A-8145-4D47-A46D-84D9ACEEADC1}" destId="{5BB48A30-B4D1-4B4B-A873-6610BF3FE358}" srcOrd="2" destOrd="0" parTransId="{03F9DD30-1388-4677-B070-C0F7698A8296}" sibTransId="{3DCF9EC9-6B43-4B6E-AC84-E8B2105E568B}"/>
    <dgm:cxn modelId="{8A4246E2-4875-4952-AD27-9175981C5D42}" type="presOf" srcId="{5BB48A30-B4D1-4B4B-A873-6610BF3FE358}" destId="{7B14FE32-0D94-4E60-A156-F9D2F18CDA93}" srcOrd="0" destOrd="2" presId="urn:microsoft.com/office/officeart/2005/8/layout/vList2"/>
    <dgm:cxn modelId="{A64069EE-CCEB-4F0B-9317-105BF28DEC2F}" srcId="{B90B7AF1-0EE3-424C-827A-578BA3AA7243}" destId="{F9A04146-38A3-4747-80D2-E90A29BA3FBC}" srcOrd="0" destOrd="0" parTransId="{A74B18E8-AE51-485F-B9DD-97A26E2B3152}" sibTransId="{75F507FD-CBA2-4C0A-9169-D76D2234B64A}"/>
    <dgm:cxn modelId="{DB63A6EE-03F2-4EFD-8ACE-AD8653AC158C}" type="presOf" srcId="{B90B7AF1-0EE3-424C-827A-578BA3AA7243}" destId="{F11FD25D-6560-4CE8-BA24-8E08DFFF18AA}" srcOrd="0" destOrd="0" presId="urn:microsoft.com/office/officeart/2005/8/layout/vList2"/>
    <dgm:cxn modelId="{586D54F5-5CD8-42D3-8DD1-F832470B32F9}" type="presOf" srcId="{47DD2860-3C4B-4DD2-8A39-A3A99BC968D9}" destId="{9AF62586-BF8A-4F2C-8E0F-04DFB384A1C0}" srcOrd="0" destOrd="0" presId="urn:microsoft.com/office/officeart/2005/8/layout/vList2"/>
    <dgm:cxn modelId="{A662B0F8-A79B-4B2F-BBEA-F5E95BDC55A5}" type="presOf" srcId="{787364DC-9A86-410E-BCFB-11EEE5BCEB4C}" destId="{A7D26076-9155-42B7-B842-65348377DCF5}" srcOrd="0" destOrd="0" presId="urn:microsoft.com/office/officeart/2005/8/layout/vList2"/>
    <dgm:cxn modelId="{BDA03CF1-27A0-4FC6-9E71-F5EB39B57D7D}" type="presParOf" srcId="{56267E4B-EB24-4901-B89F-CB788B407DE9}" destId="{1258FFDD-1E44-40B0-90F5-F58F67B2658C}" srcOrd="0" destOrd="0" presId="urn:microsoft.com/office/officeart/2005/8/layout/vList2"/>
    <dgm:cxn modelId="{007C1C1D-2CD5-4DE5-A176-E7C8470F706B}" type="presParOf" srcId="{56267E4B-EB24-4901-B89F-CB788B407DE9}" destId="{C9E480B9-BACD-41E8-A24E-C16023E4C4BA}" srcOrd="1" destOrd="0" presId="urn:microsoft.com/office/officeart/2005/8/layout/vList2"/>
    <dgm:cxn modelId="{750B7207-220E-4D5C-A24C-13CF8767C921}" type="presParOf" srcId="{56267E4B-EB24-4901-B89F-CB788B407DE9}" destId="{F11FD25D-6560-4CE8-BA24-8E08DFFF18AA}" srcOrd="2" destOrd="0" presId="urn:microsoft.com/office/officeart/2005/8/layout/vList2"/>
    <dgm:cxn modelId="{0E18A52E-E13A-4105-A3B9-B67E43596789}" type="presParOf" srcId="{56267E4B-EB24-4901-B89F-CB788B407DE9}" destId="{86C32864-3F34-449D-A5F9-400C06E3390B}" srcOrd="3" destOrd="0" presId="urn:microsoft.com/office/officeart/2005/8/layout/vList2"/>
    <dgm:cxn modelId="{0C80146D-061F-49C3-A8E7-0F804A8170B0}" type="presParOf" srcId="{56267E4B-EB24-4901-B89F-CB788B407DE9}" destId="{62FCFEC4-0868-4927-BBAC-E94AAF927D5D}" srcOrd="4" destOrd="0" presId="urn:microsoft.com/office/officeart/2005/8/layout/vList2"/>
    <dgm:cxn modelId="{9B96C6B4-F0C0-4365-9730-D54FBEC3A33B}" type="presParOf" srcId="{56267E4B-EB24-4901-B89F-CB788B407DE9}" destId="{7B14FE32-0D94-4E60-A156-F9D2F18CDA93}" srcOrd="5" destOrd="0" presId="urn:microsoft.com/office/officeart/2005/8/layout/vList2"/>
    <dgm:cxn modelId="{C2FF73FE-1D75-4E30-9535-F17AE17CCD58}" type="presParOf" srcId="{56267E4B-EB24-4901-B89F-CB788B407DE9}" destId="{A7D26076-9155-42B7-B842-65348377DCF5}" srcOrd="6" destOrd="0" presId="urn:microsoft.com/office/officeart/2005/8/layout/vList2"/>
    <dgm:cxn modelId="{AC8569A3-48C2-4CAA-8ADE-B050E765F2DA}" type="presParOf" srcId="{56267E4B-EB24-4901-B89F-CB788B407DE9}" destId="{9AF62586-BF8A-4F2C-8E0F-04DFB384A1C0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D0FD58-5609-4AE7-980D-93B2385E97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971AB65-1B18-487E-A19E-FA2F3AA3DAEB}">
      <dgm:prSet/>
      <dgm:spPr/>
      <dgm:t>
        <a:bodyPr/>
        <a:lstStyle/>
        <a:p>
          <a:pPr rtl="0"/>
          <a:r>
            <a:rPr lang="es-ES" dirty="0"/>
            <a:t>COMPETENCIA</a:t>
          </a:r>
        </a:p>
      </dgm:t>
    </dgm:pt>
    <dgm:pt modelId="{B9141483-66A2-4F5B-BFEE-36F906C5178F}" type="parTrans" cxnId="{164094B6-D105-4E12-9452-D9E1053A8085}">
      <dgm:prSet/>
      <dgm:spPr/>
      <dgm:t>
        <a:bodyPr/>
        <a:lstStyle/>
        <a:p>
          <a:endParaRPr lang="es-ES"/>
        </a:p>
      </dgm:t>
    </dgm:pt>
    <dgm:pt modelId="{C37020B2-0B1A-4FD0-9140-2018F03E0F09}" type="sibTrans" cxnId="{164094B6-D105-4E12-9452-D9E1053A8085}">
      <dgm:prSet/>
      <dgm:spPr/>
      <dgm:t>
        <a:bodyPr/>
        <a:lstStyle/>
        <a:p>
          <a:endParaRPr lang="es-ES"/>
        </a:p>
      </dgm:t>
    </dgm:pt>
    <dgm:pt modelId="{E3C04642-9D94-4125-917F-9A3A2BA91A6F}">
      <dgm:prSet/>
      <dgm:spPr/>
      <dgm:t>
        <a:bodyPr/>
        <a:lstStyle/>
        <a:p>
          <a:pPr rtl="0"/>
          <a:r>
            <a:rPr lang="es-ES" dirty="0"/>
            <a:t>PROCEDIMIENTO</a:t>
          </a:r>
        </a:p>
      </dgm:t>
    </dgm:pt>
    <dgm:pt modelId="{B821B7D6-FA9A-453C-9115-F9CDDDDDF06B}" type="parTrans" cxnId="{ECBFB5BF-B726-4F40-A769-61235441E31C}">
      <dgm:prSet/>
      <dgm:spPr/>
      <dgm:t>
        <a:bodyPr/>
        <a:lstStyle/>
        <a:p>
          <a:endParaRPr lang="es-ES"/>
        </a:p>
      </dgm:t>
    </dgm:pt>
    <dgm:pt modelId="{699000F7-51B0-4514-A361-E7226DBE32AE}" type="sibTrans" cxnId="{ECBFB5BF-B726-4F40-A769-61235441E31C}">
      <dgm:prSet/>
      <dgm:spPr/>
      <dgm:t>
        <a:bodyPr/>
        <a:lstStyle/>
        <a:p>
          <a:endParaRPr lang="es-ES"/>
        </a:p>
      </dgm:t>
    </dgm:pt>
    <dgm:pt modelId="{6FF1CE9D-39BF-4B44-9DCE-2AF7C6A0F0B3}">
      <dgm:prSet/>
      <dgm:spPr/>
      <dgm:t>
        <a:bodyPr/>
        <a:lstStyle/>
        <a:p>
          <a:pPr rtl="0"/>
          <a:r>
            <a:rPr lang="es-ES" dirty="0"/>
            <a:t>JUZGADO DE PRIMERA INSTANCIA</a:t>
          </a:r>
        </a:p>
      </dgm:t>
    </dgm:pt>
    <dgm:pt modelId="{C21B2BA5-BDF7-4327-AF2C-40F793BCEF0A}" type="parTrans" cxnId="{C5858DF5-4144-46B9-AF3B-9A7C4AC14017}">
      <dgm:prSet/>
      <dgm:spPr/>
      <dgm:t>
        <a:bodyPr/>
        <a:lstStyle/>
        <a:p>
          <a:endParaRPr lang="es-ES"/>
        </a:p>
      </dgm:t>
    </dgm:pt>
    <dgm:pt modelId="{BEF26FC5-11C4-47D9-ABCA-7D0E13297640}" type="sibTrans" cxnId="{C5858DF5-4144-46B9-AF3B-9A7C4AC14017}">
      <dgm:prSet/>
      <dgm:spPr/>
      <dgm:t>
        <a:bodyPr/>
        <a:lstStyle/>
        <a:p>
          <a:endParaRPr lang="es-ES"/>
        </a:p>
      </dgm:t>
    </dgm:pt>
    <dgm:pt modelId="{85FEA9A0-0C49-42BE-BA3D-0092353624B3}">
      <dgm:prSet/>
      <dgm:spPr/>
      <dgm:t>
        <a:bodyPr/>
        <a:lstStyle/>
        <a:p>
          <a:pPr rtl="0"/>
          <a:r>
            <a:rPr lang="es-ES" dirty="0"/>
            <a:t>BIENES INEMBARGABLES</a:t>
          </a:r>
        </a:p>
      </dgm:t>
    </dgm:pt>
    <dgm:pt modelId="{C6AF5708-7822-4925-8170-77E1517A9A3A}" type="parTrans" cxnId="{82C93CAC-CF83-4A71-912E-D1C36878F14A}">
      <dgm:prSet/>
      <dgm:spPr/>
      <dgm:t>
        <a:bodyPr/>
        <a:lstStyle/>
        <a:p>
          <a:endParaRPr lang="es-ES"/>
        </a:p>
      </dgm:t>
    </dgm:pt>
    <dgm:pt modelId="{8FE73078-8F64-4880-BF15-AE4494D7C3C1}" type="sibTrans" cxnId="{82C93CAC-CF83-4A71-912E-D1C36878F14A}">
      <dgm:prSet/>
      <dgm:spPr/>
      <dgm:t>
        <a:bodyPr/>
        <a:lstStyle/>
        <a:p>
          <a:endParaRPr lang="es-ES"/>
        </a:p>
      </dgm:t>
    </dgm:pt>
    <dgm:pt modelId="{39A3F4D3-3071-4942-AB21-1CCD9C33A4E5}">
      <dgm:prSet/>
      <dgm:spPr/>
      <dgm:t>
        <a:bodyPr/>
        <a:lstStyle/>
        <a:p>
          <a:pPr rtl="0"/>
          <a:r>
            <a:rPr lang="es-ES" dirty="0"/>
            <a:t>LA MASA EN EL CONCURSO DE PERSONAS FÍSICAS</a:t>
          </a:r>
        </a:p>
      </dgm:t>
    </dgm:pt>
    <dgm:pt modelId="{B84AD9AE-B4FE-4AE7-B825-9FFB9B35AA94}" type="parTrans" cxnId="{B6B5091C-8C39-47FC-9928-3542D397A101}">
      <dgm:prSet/>
      <dgm:spPr/>
      <dgm:t>
        <a:bodyPr/>
        <a:lstStyle/>
        <a:p>
          <a:endParaRPr lang="es-ES"/>
        </a:p>
      </dgm:t>
    </dgm:pt>
    <dgm:pt modelId="{B53618E5-2FD4-42E1-ABA3-3C4580F322FC}" type="sibTrans" cxnId="{B6B5091C-8C39-47FC-9928-3542D397A101}">
      <dgm:prSet/>
      <dgm:spPr/>
      <dgm:t>
        <a:bodyPr/>
        <a:lstStyle/>
        <a:p>
          <a:endParaRPr lang="es-ES"/>
        </a:p>
      </dgm:t>
    </dgm:pt>
    <dgm:pt modelId="{859FC7CD-9702-4FBE-8D03-C2B505691DDA}">
      <dgm:prSet/>
      <dgm:spPr/>
      <dgm:t>
        <a:bodyPr/>
        <a:lstStyle/>
        <a:p>
          <a:pPr rtl="0"/>
          <a:r>
            <a:rPr lang="es-ES" dirty="0"/>
            <a:t>EL AUTÓNOMO COMO MICROPYME</a:t>
          </a:r>
        </a:p>
      </dgm:t>
    </dgm:pt>
    <dgm:pt modelId="{A009BF6D-5924-4093-9FA8-70B9A77BBA94}" type="parTrans" cxnId="{A4268D9F-9589-4FF6-9EFE-A05C65D17738}">
      <dgm:prSet/>
      <dgm:spPr/>
      <dgm:t>
        <a:bodyPr/>
        <a:lstStyle/>
        <a:p>
          <a:endParaRPr lang="es-ES"/>
        </a:p>
      </dgm:t>
    </dgm:pt>
    <dgm:pt modelId="{649E8388-6BF8-4AF1-BD2A-698D61AA1C31}" type="sibTrans" cxnId="{A4268D9F-9589-4FF6-9EFE-A05C65D17738}">
      <dgm:prSet/>
      <dgm:spPr/>
      <dgm:t>
        <a:bodyPr/>
        <a:lstStyle/>
        <a:p>
          <a:endParaRPr lang="es-ES"/>
        </a:p>
      </dgm:t>
    </dgm:pt>
    <dgm:pt modelId="{F11CFE5C-B99A-4213-916C-443DF77D729D}">
      <dgm:prSet/>
      <dgm:spPr/>
      <dgm:t>
        <a:bodyPr/>
        <a:lstStyle/>
        <a:p>
          <a:pPr rtl="0"/>
          <a:r>
            <a:rPr lang="es-ES" dirty="0"/>
            <a:t>LA SOCIEDAD DE GANANCIALES</a:t>
          </a:r>
        </a:p>
      </dgm:t>
    </dgm:pt>
    <dgm:pt modelId="{C8BCC3AE-6AE0-4A87-9842-F12251E6595D}" type="parTrans" cxnId="{748DA9F7-7832-4D06-855D-C519D47678D3}">
      <dgm:prSet/>
      <dgm:spPr/>
      <dgm:t>
        <a:bodyPr/>
        <a:lstStyle/>
        <a:p>
          <a:endParaRPr lang="es-ES"/>
        </a:p>
      </dgm:t>
    </dgm:pt>
    <dgm:pt modelId="{68E58695-058B-4EC3-B382-0C483F1B2BFE}" type="sibTrans" cxnId="{748DA9F7-7832-4D06-855D-C519D47678D3}">
      <dgm:prSet/>
      <dgm:spPr/>
      <dgm:t>
        <a:bodyPr/>
        <a:lstStyle/>
        <a:p>
          <a:endParaRPr lang="es-ES"/>
        </a:p>
      </dgm:t>
    </dgm:pt>
    <dgm:pt modelId="{3A3B6D6D-4959-4CAF-BC90-473069D071EE}">
      <dgm:prSet/>
      <dgm:spPr/>
      <dgm:t>
        <a:bodyPr/>
        <a:lstStyle/>
        <a:p>
          <a:pPr rtl="0"/>
          <a:endParaRPr lang="es-ES" dirty="0"/>
        </a:p>
      </dgm:t>
    </dgm:pt>
    <dgm:pt modelId="{61ABABB3-D698-4154-9B0F-396C0257DC26}" type="parTrans" cxnId="{E8CB140C-CAFD-4035-951E-6A4196E7B171}">
      <dgm:prSet/>
      <dgm:spPr/>
      <dgm:t>
        <a:bodyPr/>
        <a:lstStyle/>
        <a:p>
          <a:endParaRPr lang="es-ES"/>
        </a:p>
      </dgm:t>
    </dgm:pt>
    <dgm:pt modelId="{9912A9A8-43FB-4910-A45B-58466F234D20}" type="sibTrans" cxnId="{E8CB140C-CAFD-4035-951E-6A4196E7B171}">
      <dgm:prSet/>
      <dgm:spPr/>
      <dgm:t>
        <a:bodyPr/>
        <a:lstStyle/>
        <a:p>
          <a:endParaRPr lang="es-ES"/>
        </a:p>
      </dgm:t>
    </dgm:pt>
    <dgm:pt modelId="{268FDD38-8985-4AB8-9AE2-3AAB2C4A7FB7}">
      <dgm:prSet/>
      <dgm:spPr/>
      <dgm:t>
        <a:bodyPr/>
        <a:lstStyle/>
        <a:p>
          <a:pPr rtl="0"/>
          <a:r>
            <a:rPr lang="es-ES" dirty="0"/>
            <a:t>JUZGADO DE LO MERCANTIL</a:t>
          </a:r>
        </a:p>
      </dgm:t>
    </dgm:pt>
    <dgm:pt modelId="{6ADB2AB8-BA53-4391-8423-BBDE16DF1DE3}" type="parTrans" cxnId="{C87E2E8D-66EF-4E31-82CB-99DDF7B3011A}">
      <dgm:prSet/>
      <dgm:spPr/>
      <dgm:t>
        <a:bodyPr/>
        <a:lstStyle/>
        <a:p>
          <a:endParaRPr lang="es-ES"/>
        </a:p>
      </dgm:t>
    </dgm:pt>
    <dgm:pt modelId="{59E9F77D-7AFA-4C09-8F84-76A7A547DABD}" type="sibTrans" cxnId="{C87E2E8D-66EF-4E31-82CB-99DDF7B3011A}">
      <dgm:prSet/>
      <dgm:spPr/>
      <dgm:t>
        <a:bodyPr/>
        <a:lstStyle/>
        <a:p>
          <a:endParaRPr lang="es-ES"/>
        </a:p>
      </dgm:t>
    </dgm:pt>
    <dgm:pt modelId="{E1A71EB7-6B15-46F8-998F-6163DF8F888B}">
      <dgm:prSet/>
      <dgm:spPr/>
      <dgm:t>
        <a:bodyPr/>
        <a:lstStyle/>
        <a:p>
          <a:pPr rtl="0"/>
          <a:endParaRPr lang="es-ES" dirty="0"/>
        </a:p>
      </dgm:t>
    </dgm:pt>
    <dgm:pt modelId="{97D922F9-245D-4984-BE69-C4AAFF21CE22}" type="parTrans" cxnId="{5D0C14D3-758C-4912-AC33-403F162FC8C1}">
      <dgm:prSet/>
      <dgm:spPr/>
      <dgm:t>
        <a:bodyPr/>
        <a:lstStyle/>
        <a:p>
          <a:endParaRPr lang="es-ES"/>
        </a:p>
      </dgm:t>
    </dgm:pt>
    <dgm:pt modelId="{23EC221C-842C-45E0-A7F7-699B99C160C1}" type="sibTrans" cxnId="{5D0C14D3-758C-4912-AC33-403F162FC8C1}">
      <dgm:prSet/>
      <dgm:spPr/>
      <dgm:t>
        <a:bodyPr/>
        <a:lstStyle/>
        <a:p>
          <a:endParaRPr lang="es-ES"/>
        </a:p>
      </dgm:t>
    </dgm:pt>
    <dgm:pt modelId="{C61D2ADD-AC95-42E2-B5D9-3323453E50D1}">
      <dgm:prSet/>
      <dgm:spPr/>
      <dgm:t>
        <a:bodyPr/>
        <a:lstStyle/>
        <a:p>
          <a:pPr rtl="0"/>
          <a:endParaRPr lang="es-ES" dirty="0"/>
        </a:p>
      </dgm:t>
    </dgm:pt>
    <dgm:pt modelId="{2CB7A08E-5158-46DA-BB58-5FE41C7FC87E}" type="parTrans" cxnId="{E11C543F-405D-42C3-80E2-E7831B4CE105}">
      <dgm:prSet/>
      <dgm:spPr/>
      <dgm:t>
        <a:bodyPr/>
        <a:lstStyle/>
        <a:p>
          <a:endParaRPr lang="es-ES"/>
        </a:p>
      </dgm:t>
    </dgm:pt>
    <dgm:pt modelId="{E705457F-D346-4B8E-B6B1-F4648301DB03}" type="sibTrans" cxnId="{E11C543F-405D-42C3-80E2-E7831B4CE105}">
      <dgm:prSet/>
      <dgm:spPr/>
      <dgm:t>
        <a:bodyPr/>
        <a:lstStyle/>
        <a:p>
          <a:endParaRPr lang="es-ES"/>
        </a:p>
      </dgm:t>
    </dgm:pt>
    <dgm:pt modelId="{2317CF22-F8ED-4881-BBDE-4E55DA26A26D}">
      <dgm:prSet/>
      <dgm:spPr/>
      <dgm:t>
        <a:bodyPr/>
        <a:lstStyle/>
        <a:p>
          <a:pPr rtl="0"/>
          <a:r>
            <a:rPr lang="es-ES" dirty="0"/>
            <a:t>LOS PRO INDIVISOS</a:t>
          </a:r>
        </a:p>
      </dgm:t>
    </dgm:pt>
    <dgm:pt modelId="{9797A212-7DF9-4500-941F-17DD68EF96DD}" type="parTrans" cxnId="{47AB4E21-96FB-4963-A160-9EBC50E2CEBA}">
      <dgm:prSet/>
      <dgm:spPr/>
      <dgm:t>
        <a:bodyPr/>
        <a:lstStyle/>
        <a:p>
          <a:endParaRPr lang="es-ES"/>
        </a:p>
      </dgm:t>
    </dgm:pt>
    <dgm:pt modelId="{8FA4A315-A06E-4A69-BA42-595A3D10C760}" type="sibTrans" cxnId="{47AB4E21-96FB-4963-A160-9EBC50E2CEBA}">
      <dgm:prSet/>
      <dgm:spPr/>
      <dgm:t>
        <a:bodyPr/>
        <a:lstStyle/>
        <a:p>
          <a:endParaRPr lang="es-ES"/>
        </a:p>
      </dgm:t>
    </dgm:pt>
    <dgm:pt modelId="{7E109017-30A3-4CA0-BFE6-D355474F3CCE}">
      <dgm:prSet/>
      <dgm:spPr/>
      <dgm:t>
        <a:bodyPr/>
        <a:lstStyle/>
        <a:p>
          <a:pPr rtl="0"/>
          <a:r>
            <a:rPr lang="es-ES" dirty="0"/>
            <a:t>PERSONA FÍSICA NO EMPRESARIO</a:t>
          </a:r>
        </a:p>
      </dgm:t>
    </dgm:pt>
    <dgm:pt modelId="{85410110-0F12-4D33-A818-A1818D77934E}" type="parTrans" cxnId="{3882D80E-041E-4B16-8516-1B9F8A44E951}">
      <dgm:prSet/>
      <dgm:spPr/>
    </dgm:pt>
    <dgm:pt modelId="{4C4D282C-AD40-4E41-92FA-5C139C35C94E}" type="sibTrans" cxnId="{3882D80E-041E-4B16-8516-1B9F8A44E951}">
      <dgm:prSet/>
      <dgm:spPr/>
    </dgm:pt>
    <dgm:pt modelId="{A190FBC2-06B2-472A-A7D5-1AE436518142}">
      <dgm:prSet/>
      <dgm:spPr/>
      <dgm:t>
        <a:bodyPr/>
        <a:lstStyle/>
        <a:p>
          <a:pPr rtl="0"/>
          <a:r>
            <a:rPr lang="es-ES" dirty="0"/>
            <a:t>EL CONCURSO SIN MASA</a:t>
          </a:r>
        </a:p>
      </dgm:t>
    </dgm:pt>
    <dgm:pt modelId="{6C0F6716-3CE9-49C8-82ED-B9A49C786692}" type="parTrans" cxnId="{3908FE27-C214-4D71-99F9-5F3F9E83E19F}">
      <dgm:prSet/>
      <dgm:spPr/>
    </dgm:pt>
    <dgm:pt modelId="{C8A752A0-A877-4303-90CD-D97C7ADA0852}" type="sibTrans" cxnId="{3908FE27-C214-4D71-99F9-5F3F9E83E19F}">
      <dgm:prSet/>
      <dgm:spPr/>
    </dgm:pt>
    <dgm:pt modelId="{E168FA80-B657-4FB9-A569-03177C058DA1}" type="pres">
      <dgm:prSet presAssocID="{BBD0FD58-5609-4AE7-980D-93B2385E97EC}" presName="linear" presStyleCnt="0">
        <dgm:presLayoutVars>
          <dgm:animLvl val="lvl"/>
          <dgm:resizeHandles val="exact"/>
        </dgm:presLayoutVars>
      </dgm:prSet>
      <dgm:spPr/>
    </dgm:pt>
    <dgm:pt modelId="{17986063-F6BE-4ACC-BE1B-0C8360F1C184}" type="pres">
      <dgm:prSet presAssocID="{F971AB65-1B18-487E-A19E-FA2F3AA3DAE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1992D21-842B-47C9-B2A1-9E4FF8D2881E}" type="pres">
      <dgm:prSet presAssocID="{F971AB65-1B18-487E-A19E-FA2F3AA3DAEB}" presName="childText" presStyleLbl="revTx" presStyleIdx="0" presStyleCnt="3">
        <dgm:presLayoutVars>
          <dgm:bulletEnabled val="1"/>
        </dgm:presLayoutVars>
      </dgm:prSet>
      <dgm:spPr/>
    </dgm:pt>
    <dgm:pt modelId="{119A29B6-1A95-4E16-8CF6-92F0FAEC51E9}" type="pres">
      <dgm:prSet presAssocID="{E3C04642-9D94-4125-917F-9A3A2BA91A6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B74790C-8D6D-4736-A091-9F255B49EB04}" type="pres">
      <dgm:prSet presAssocID="{E3C04642-9D94-4125-917F-9A3A2BA91A6F}" presName="childText" presStyleLbl="revTx" presStyleIdx="1" presStyleCnt="3">
        <dgm:presLayoutVars>
          <dgm:bulletEnabled val="1"/>
        </dgm:presLayoutVars>
      </dgm:prSet>
      <dgm:spPr/>
    </dgm:pt>
    <dgm:pt modelId="{22867735-86DC-49A0-A0D2-A76B4677C6FE}" type="pres">
      <dgm:prSet presAssocID="{39A3F4D3-3071-4942-AB21-1CCD9C33A4E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357488F-BB00-43B2-B1A9-B7A8B744C0C7}" type="pres">
      <dgm:prSet presAssocID="{39A3F4D3-3071-4942-AB21-1CCD9C33A4E5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E8CB140C-CAFD-4035-951E-6A4196E7B171}" srcId="{E3C04642-9D94-4125-917F-9A3A2BA91A6F}" destId="{3A3B6D6D-4959-4CAF-BC90-473069D071EE}" srcOrd="3" destOrd="0" parTransId="{61ABABB3-D698-4154-9B0F-396C0257DC26}" sibTransId="{9912A9A8-43FB-4910-A45B-58466F234D20}"/>
    <dgm:cxn modelId="{3882D80E-041E-4B16-8516-1B9F8A44E951}" srcId="{E3C04642-9D94-4125-917F-9A3A2BA91A6F}" destId="{7E109017-30A3-4CA0-BFE6-D355474F3CCE}" srcOrd="1" destOrd="0" parTransId="{85410110-0F12-4D33-A818-A1818D77934E}" sibTransId="{4C4D282C-AD40-4E41-92FA-5C139C35C94E}"/>
    <dgm:cxn modelId="{06E6F915-D8A9-47BB-AAE5-A52F30C99F61}" type="presOf" srcId="{6FF1CE9D-39BF-4B44-9DCE-2AF7C6A0F0B3}" destId="{D1992D21-842B-47C9-B2A1-9E4FF8D2881E}" srcOrd="0" destOrd="0" presId="urn:microsoft.com/office/officeart/2005/8/layout/vList2"/>
    <dgm:cxn modelId="{B6B5091C-8C39-47FC-9928-3542D397A101}" srcId="{BBD0FD58-5609-4AE7-980D-93B2385E97EC}" destId="{39A3F4D3-3071-4942-AB21-1CCD9C33A4E5}" srcOrd="2" destOrd="0" parTransId="{B84AD9AE-B4FE-4AE7-B825-9FFB9B35AA94}" sibTransId="{B53618E5-2FD4-42E1-ABA3-3C4580F322FC}"/>
    <dgm:cxn modelId="{6F1F961C-EAAC-4AF7-9E76-8B433A86FB7D}" type="presOf" srcId="{268FDD38-8985-4AB8-9AE2-3AAB2C4A7FB7}" destId="{D1992D21-842B-47C9-B2A1-9E4FF8D2881E}" srcOrd="0" destOrd="1" presId="urn:microsoft.com/office/officeart/2005/8/layout/vList2"/>
    <dgm:cxn modelId="{47AB4E21-96FB-4963-A160-9EBC50E2CEBA}" srcId="{39A3F4D3-3071-4942-AB21-1CCD9C33A4E5}" destId="{2317CF22-F8ED-4881-BBDE-4E55DA26A26D}" srcOrd="2" destOrd="0" parTransId="{9797A212-7DF9-4500-941F-17DD68EF96DD}" sibTransId="{8FA4A315-A06E-4A69-BA42-595A3D10C760}"/>
    <dgm:cxn modelId="{3908FE27-C214-4D71-99F9-5F3F9E83E19F}" srcId="{E3C04642-9D94-4125-917F-9A3A2BA91A6F}" destId="{A190FBC2-06B2-472A-A7D5-1AE436518142}" srcOrd="2" destOrd="0" parTransId="{6C0F6716-3CE9-49C8-82ED-B9A49C786692}" sibTransId="{C8A752A0-A877-4303-90CD-D97C7ADA0852}"/>
    <dgm:cxn modelId="{45B7BA3D-071F-4439-9B84-74E625E17C1F}" type="presOf" srcId="{E1A71EB7-6B15-46F8-998F-6163DF8F888B}" destId="{D1992D21-842B-47C9-B2A1-9E4FF8D2881E}" srcOrd="0" destOrd="2" presId="urn:microsoft.com/office/officeart/2005/8/layout/vList2"/>
    <dgm:cxn modelId="{E11C543F-405D-42C3-80E2-E7831B4CE105}" srcId="{39A3F4D3-3071-4942-AB21-1CCD9C33A4E5}" destId="{C61D2ADD-AC95-42E2-B5D9-3323453E50D1}" srcOrd="3" destOrd="0" parTransId="{2CB7A08E-5158-46DA-BB58-5FE41C7FC87E}" sibTransId="{E705457F-D346-4B8E-B6B1-F4648301DB03}"/>
    <dgm:cxn modelId="{0F50D65B-3D8D-4E71-9EAA-D429F47EBB6E}" type="presOf" srcId="{85FEA9A0-0C49-42BE-BA3D-0092353624B3}" destId="{3357488F-BB00-43B2-B1A9-B7A8B744C0C7}" srcOrd="0" destOrd="0" presId="urn:microsoft.com/office/officeart/2005/8/layout/vList2"/>
    <dgm:cxn modelId="{0D75DE70-DE6E-4E7B-AAAD-6435AAC9A613}" type="presOf" srcId="{A190FBC2-06B2-472A-A7D5-1AE436518142}" destId="{FB74790C-8D6D-4736-A091-9F255B49EB04}" srcOrd="0" destOrd="2" presId="urn:microsoft.com/office/officeart/2005/8/layout/vList2"/>
    <dgm:cxn modelId="{F7696955-814E-4AD8-882D-2A7CE5784B81}" type="presOf" srcId="{C61D2ADD-AC95-42E2-B5D9-3323453E50D1}" destId="{3357488F-BB00-43B2-B1A9-B7A8B744C0C7}" srcOrd="0" destOrd="3" presId="urn:microsoft.com/office/officeart/2005/8/layout/vList2"/>
    <dgm:cxn modelId="{C87E2E8D-66EF-4E31-82CB-99DDF7B3011A}" srcId="{F971AB65-1B18-487E-A19E-FA2F3AA3DAEB}" destId="{268FDD38-8985-4AB8-9AE2-3AAB2C4A7FB7}" srcOrd="1" destOrd="0" parTransId="{6ADB2AB8-BA53-4391-8423-BBDE16DF1DE3}" sibTransId="{59E9F77D-7AFA-4C09-8F84-76A7A547DABD}"/>
    <dgm:cxn modelId="{A4268D9F-9589-4FF6-9EFE-A05C65D17738}" srcId="{E3C04642-9D94-4125-917F-9A3A2BA91A6F}" destId="{859FC7CD-9702-4FBE-8D03-C2B505691DDA}" srcOrd="0" destOrd="0" parTransId="{A009BF6D-5924-4093-9FA8-70B9A77BBA94}" sibTransId="{649E8388-6BF8-4AF1-BD2A-698D61AA1C31}"/>
    <dgm:cxn modelId="{7776CDA0-A7DF-49A1-84D1-40CB275F69D1}" type="presOf" srcId="{E3C04642-9D94-4125-917F-9A3A2BA91A6F}" destId="{119A29B6-1A95-4E16-8CF6-92F0FAEC51E9}" srcOrd="0" destOrd="0" presId="urn:microsoft.com/office/officeart/2005/8/layout/vList2"/>
    <dgm:cxn modelId="{A6E752A6-13A5-4243-8066-9A9DA475F17F}" type="presOf" srcId="{7E109017-30A3-4CA0-BFE6-D355474F3CCE}" destId="{FB74790C-8D6D-4736-A091-9F255B49EB04}" srcOrd="0" destOrd="1" presId="urn:microsoft.com/office/officeart/2005/8/layout/vList2"/>
    <dgm:cxn modelId="{82C93CAC-CF83-4A71-912E-D1C36878F14A}" srcId="{39A3F4D3-3071-4942-AB21-1CCD9C33A4E5}" destId="{85FEA9A0-0C49-42BE-BA3D-0092353624B3}" srcOrd="0" destOrd="0" parTransId="{C6AF5708-7822-4925-8170-77E1517A9A3A}" sibTransId="{8FE73078-8F64-4880-BF15-AE4494D7C3C1}"/>
    <dgm:cxn modelId="{644377AD-38A4-457C-A136-8F66230DAA45}" type="presOf" srcId="{F971AB65-1B18-487E-A19E-FA2F3AA3DAEB}" destId="{17986063-F6BE-4ACC-BE1B-0C8360F1C184}" srcOrd="0" destOrd="0" presId="urn:microsoft.com/office/officeart/2005/8/layout/vList2"/>
    <dgm:cxn modelId="{164094B6-D105-4E12-9452-D9E1053A8085}" srcId="{BBD0FD58-5609-4AE7-980D-93B2385E97EC}" destId="{F971AB65-1B18-487E-A19E-FA2F3AA3DAEB}" srcOrd="0" destOrd="0" parTransId="{B9141483-66A2-4F5B-BFEE-36F906C5178F}" sibTransId="{C37020B2-0B1A-4FD0-9140-2018F03E0F09}"/>
    <dgm:cxn modelId="{42DD0CB8-3F53-40C8-BCFF-90F252EDCE3B}" type="presOf" srcId="{39A3F4D3-3071-4942-AB21-1CCD9C33A4E5}" destId="{22867735-86DC-49A0-A0D2-A76B4677C6FE}" srcOrd="0" destOrd="0" presId="urn:microsoft.com/office/officeart/2005/8/layout/vList2"/>
    <dgm:cxn modelId="{ECBFB5BF-B726-4F40-A769-61235441E31C}" srcId="{BBD0FD58-5609-4AE7-980D-93B2385E97EC}" destId="{E3C04642-9D94-4125-917F-9A3A2BA91A6F}" srcOrd="1" destOrd="0" parTransId="{B821B7D6-FA9A-453C-9115-F9CDDDDDF06B}" sibTransId="{699000F7-51B0-4514-A361-E7226DBE32AE}"/>
    <dgm:cxn modelId="{5D0C14D3-758C-4912-AC33-403F162FC8C1}" srcId="{F971AB65-1B18-487E-A19E-FA2F3AA3DAEB}" destId="{E1A71EB7-6B15-46F8-998F-6163DF8F888B}" srcOrd="2" destOrd="0" parTransId="{97D922F9-245D-4984-BE69-C4AAFF21CE22}" sibTransId="{23EC221C-842C-45E0-A7F7-699B99C160C1}"/>
    <dgm:cxn modelId="{397159DF-7BA2-45E9-AF78-71E1774ECBDA}" type="presOf" srcId="{3A3B6D6D-4959-4CAF-BC90-473069D071EE}" destId="{FB74790C-8D6D-4736-A091-9F255B49EB04}" srcOrd="0" destOrd="3" presId="urn:microsoft.com/office/officeart/2005/8/layout/vList2"/>
    <dgm:cxn modelId="{C3DBB8E9-BEF1-40E9-8BD5-D731D9B09EE2}" type="presOf" srcId="{2317CF22-F8ED-4881-BBDE-4E55DA26A26D}" destId="{3357488F-BB00-43B2-B1A9-B7A8B744C0C7}" srcOrd="0" destOrd="2" presId="urn:microsoft.com/office/officeart/2005/8/layout/vList2"/>
    <dgm:cxn modelId="{7198F7F1-7CFB-4983-BC8F-9275939F5874}" type="presOf" srcId="{BBD0FD58-5609-4AE7-980D-93B2385E97EC}" destId="{E168FA80-B657-4FB9-A569-03177C058DA1}" srcOrd="0" destOrd="0" presId="urn:microsoft.com/office/officeart/2005/8/layout/vList2"/>
    <dgm:cxn modelId="{E15D95F4-7FF7-40DB-9B68-65FC9F944404}" type="presOf" srcId="{F11CFE5C-B99A-4213-916C-443DF77D729D}" destId="{3357488F-BB00-43B2-B1A9-B7A8B744C0C7}" srcOrd="0" destOrd="1" presId="urn:microsoft.com/office/officeart/2005/8/layout/vList2"/>
    <dgm:cxn modelId="{C5858DF5-4144-46B9-AF3B-9A7C4AC14017}" srcId="{F971AB65-1B18-487E-A19E-FA2F3AA3DAEB}" destId="{6FF1CE9D-39BF-4B44-9DCE-2AF7C6A0F0B3}" srcOrd="0" destOrd="0" parTransId="{C21B2BA5-BDF7-4327-AF2C-40F793BCEF0A}" sibTransId="{BEF26FC5-11C4-47D9-ABCA-7D0E13297640}"/>
    <dgm:cxn modelId="{748DA9F7-7832-4D06-855D-C519D47678D3}" srcId="{39A3F4D3-3071-4942-AB21-1CCD9C33A4E5}" destId="{F11CFE5C-B99A-4213-916C-443DF77D729D}" srcOrd="1" destOrd="0" parTransId="{C8BCC3AE-6AE0-4A87-9842-F12251E6595D}" sibTransId="{68E58695-058B-4EC3-B382-0C483F1B2BFE}"/>
    <dgm:cxn modelId="{BFAB3EFE-30BC-47A8-9764-F97E6ED2C6CF}" type="presOf" srcId="{859FC7CD-9702-4FBE-8D03-C2B505691DDA}" destId="{FB74790C-8D6D-4736-A091-9F255B49EB04}" srcOrd="0" destOrd="0" presId="urn:microsoft.com/office/officeart/2005/8/layout/vList2"/>
    <dgm:cxn modelId="{80C4B166-1E64-4B05-9A48-1B30FC1DCC9C}" type="presParOf" srcId="{E168FA80-B657-4FB9-A569-03177C058DA1}" destId="{17986063-F6BE-4ACC-BE1B-0C8360F1C184}" srcOrd="0" destOrd="0" presId="urn:microsoft.com/office/officeart/2005/8/layout/vList2"/>
    <dgm:cxn modelId="{83DE0963-C32B-494A-8F6D-E20F2190B881}" type="presParOf" srcId="{E168FA80-B657-4FB9-A569-03177C058DA1}" destId="{D1992D21-842B-47C9-B2A1-9E4FF8D2881E}" srcOrd="1" destOrd="0" presId="urn:microsoft.com/office/officeart/2005/8/layout/vList2"/>
    <dgm:cxn modelId="{87FFFC11-7CDA-4789-8080-7F640E3BC9E7}" type="presParOf" srcId="{E168FA80-B657-4FB9-A569-03177C058DA1}" destId="{119A29B6-1A95-4E16-8CF6-92F0FAEC51E9}" srcOrd="2" destOrd="0" presId="urn:microsoft.com/office/officeart/2005/8/layout/vList2"/>
    <dgm:cxn modelId="{565FD1FB-97E6-40B7-9CD0-7E05F2062275}" type="presParOf" srcId="{E168FA80-B657-4FB9-A569-03177C058DA1}" destId="{FB74790C-8D6D-4736-A091-9F255B49EB04}" srcOrd="3" destOrd="0" presId="urn:microsoft.com/office/officeart/2005/8/layout/vList2"/>
    <dgm:cxn modelId="{DB710876-EB2E-49AB-893A-ACC3E7511C2A}" type="presParOf" srcId="{E168FA80-B657-4FB9-A569-03177C058DA1}" destId="{22867735-86DC-49A0-A0D2-A76B4677C6FE}" srcOrd="4" destOrd="0" presId="urn:microsoft.com/office/officeart/2005/8/layout/vList2"/>
    <dgm:cxn modelId="{95E87D0D-5573-4FD2-8853-9A999605B059}" type="presParOf" srcId="{E168FA80-B657-4FB9-A569-03177C058DA1}" destId="{3357488F-BB00-43B2-B1A9-B7A8B744C0C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D0FD58-5609-4AE7-980D-93B2385E97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77B4A5B-7883-4D01-A834-231CF2242B3C}">
      <dgm:prSet/>
      <dgm:spPr/>
      <dgm:t>
        <a:bodyPr/>
        <a:lstStyle/>
        <a:p>
          <a:pPr algn="ctr" rtl="0"/>
          <a:r>
            <a:rPr lang="es-ES" dirty="0"/>
            <a:t>ANTES DE LA REFORMA</a:t>
          </a:r>
        </a:p>
        <a:p>
          <a:pPr algn="l" rtl="0"/>
          <a:r>
            <a:rPr lang="es-ES" dirty="0"/>
            <a:t>(De aplicación a las liquidaciones abiertas antes de la entrada en vigor)</a:t>
          </a:r>
        </a:p>
      </dgm:t>
    </dgm:pt>
    <dgm:pt modelId="{E8275E6A-064F-4753-B251-926950676B31}" type="parTrans" cxnId="{9C41688F-0E83-4069-9B15-73DC196DB490}">
      <dgm:prSet/>
      <dgm:spPr/>
      <dgm:t>
        <a:bodyPr/>
        <a:lstStyle/>
        <a:p>
          <a:endParaRPr lang="es-ES"/>
        </a:p>
      </dgm:t>
    </dgm:pt>
    <dgm:pt modelId="{8491EBA5-43B6-401A-B169-8FACE0B91886}" type="sibTrans" cxnId="{9C41688F-0E83-4069-9B15-73DC196DB490}">
      <dgm:prSet/>
      <dgm:spPr/>
      <dgm:t>
        <a:bodyPr/>
        <a:lstStyle/>
        <a:p>
          <a:endParaRPr lang="es-ES"/>
        </a:p>
      </dgm:t>
    </dgm:pt>
    <dgm:pt modelId="{9F435B4E-84EB-4857-A70C-DCEA8F3FEA61}">
      <dgm:prSet/>
      <dgm:spPr/>
      <dgm:t>
        <a:bodyPr/>
        <a:lstStyle/>
        <a:p>
          <a:pPr rtl="0"/>
          <a:r>
            <a:rPr lang="es-ES" dirty="0"/>
            <a:t>PLAN DE LIQUIDACIÓN</a:t>
          </a:r>
        </a:p>
      </dgm:t>
    </dgm:pt>
    <dgm:pt modelId="{698369C0-B183-4287-9DA1-B92E5FBB1770}" type="parTrans" cxnId="{AB036789-93A1-4D60-8021-EEC83A445E35}">
      <dgm:prSet/>
      <dgm:spPr/>
      <dgm:t>
        <a:bodyPr/>
        <a:lstStyle/>
        <a:p>
          <a:endParaRPr lang="es-ES"/>
        </a:p>
      </dgm:t>
    </dgm:pt>
    <dgm:pt modelId="{A50E6FF9-14FE-4C35-B59D-F3855CFEEC60}" type="sibTrans" cxnId="{AB036789-93A1-4D60-8021-EEC83A445E35}">
      <dgm:prSet/>
      <dgm:spPr/>
      <dgm:t>
        <a:bodyPr/>
        <a:lstStyle/>
        <a:p>
          <a:endParaRPr lang="es-ES"/>
        </a:p>
      </dgm:t>
    </dgm:pt>
    <dgm:pt modelId="{B47F6D27-9AAE-4264-A1CD-4064BA20F8C4}">
      <dgm:prSet/>
      <dgm:spPr/>
      <dgm:t>
        <a:bodyPr/>
        <a:lstStyle/>
        <a:p>
          <a:pPr rtl="0"/>
          <a:r>
            <a:rPr lang="es-ES" dirty="0"/>
            <a:t>NORMAS LEGALES SUPLETORIAS LEC</a:t>
          </a:r>
        </a:p>
      </dgm:t>
    </dgm:pt>
    <dgm:pt modelId="{51E38700-2805-4312-A501-3056A0CC2F8C}" type="parTrans" cxnId="{19ED473F-ADB3-4AD5-A536-36525700F14B}">
      <dgm:prSet/>
      <dgm:spPr/>
      <dgm:t>
        <a:bodyPr/>
        <a:lstStyle/>
        <a:p>
          <a:endParaRPr lang="es-ES"/>
        </a:p>
      </dgm:t>
    </dgm:pt>
    <dgm:pt modelId="{C3D6AFBF-3757-4784-B9C9-6093B703833F}" type="sibTrans" cxnId="{19ED473F-ADB3-4AD5-A536-36525700F14B}">
      <dgm:prSet/>
      <dgm:spPr/>
      <dgm:t>
        <a:bodyPr/>
        <a:lstStyle/>
        <a:p>
          <a:endParaRPr lang="es-ES"/>
        </a:p>
      </dgm:t>
    </dgm:pt>
    <dgm:pt modelId="{E168FA80-B657-4FB9-A569-03177C058DA1}" type="pres">
      <dgm:prSet presAssocID="{BBD0FD58-5609-4AE7-980D-93B2385E97EC}" presName="linear" presStyleCnt="0">
        <dgm:presLayoutVars>
          <dgm:animLvl val="lvl"/>
          <dgm:resizeHandles val="exact"/>
        </dgm:presLayoutVars>
      </dgm:prSet>
      <dgm:spPr/>
    </dgm:pt>
    <dgm:pt modelId="{73F42725-0FAA-477D-81AD-69985B5998D3}" type="pres">
      <dgm:prSet presAssocID="{877B4A5B-7883-4D01-A834-231CF2242B3C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E83D37C-709E-4105-9161-CF8C66A95C57}" type="pres">
      <dgm:prSet presAssocID="{877B4A5B-7883-4D01-A834-231CF2242B3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928D80E-D09C-430D-8CB7-7F73420BF50D}" type="presOf" srcId="{9F435B4E-84EB-4857-A70C-DCEA8F3FEA61}" destId="{1E83D37C-709E-4105-9161-CF8C66A95C57}" srcOrd="0" destOrd="0" presId="urn:microsoft.com/office/officeart/2005/8/layout/vList2"/>
    <dgm:cxn modelId="{19ED473F-ADB3-4AD5-A536-36525700F14B}" srcId="{877B4A5B-7883-4D01-A834-231CF2242B3C}" destId="{B47F6D27-9AAE-4264-A1CD-4064BA20F8C4}" srcOrd="1" destOrd="0" parTransId="{51E38700-2805-4312-A501-3056A0CC2F8C}" sibTransId="{C3D6AFBF-3757-4784-B9C9-6093B703833F}"/>
    <dgm:cxn modelId="{AB036789-93A1-4D60-8021-EEC83A445E35}" srcId="{877B4A5B-7883-4D01-A834-231CF2242B3C}" destId="{9F435B4E-84EB-4857-A70C-DCEA8F3FEA61}" srcOrd="0" destOrd="0" parTransId="{698369C0-B183-4287-9DA1-B92E5FBB1770}" sibTransId="{A50E6FF9-14FE-4C35-B59D-F3855CFEEC60}"/>
    <dgm:cxn modelId="{9C41688F-0E83-4069-9B15-73DC196DB490}" srcId="{BBD0FD58-5609-4AE7-980D-93B2385E97EC}" destId="{877B4A5B-7883-4D01-A834-231CF2242B3C}" srcOrd="0" destOrd="0" parTransId="{E8275E6A-064F-4753-B251-926950676B31}" sibTransId="{8491EBA5-43B6-401A-B169-8FACE0B91886}"/>
    <dgm:cxn modelId="{9D1E868F-19C3-4024-940F-5BE7F6D03846}" type="presOf" srcId="{B47F6D27-9AAE-4264-A1CD-4064BA20F8C4}" destId="{1E83D37C-709E-4105-9161-CF8C66A95C57}" srcOrd="0" destOrd="1" presId="urn:microsoft.com/office/officeart/2005/8/layout/vList2"/>
    <dgm:cxn modelId="{FC0856DF-C872-4DAD-AE27-61FA9DFDF541}" type="presOf" srcId="{877B4A5B-7883-4D01-A834-231CF2242B3C}" destId="{73F42725-0FAA-477D-81AD-69985B5998D3}" srcOrd="0" destOrd="0" presId="urn:microsoft.com/office/officeart/2005/8/layout/vList2"/>
    <dgm:cxn modelId="{825E5DFB-B724-47C4-B2FC-96A0329E266E}" type="presOf" srcId="{BBD0FD58-5609-4AE7-980D-93B2385E97EC}" destId="{E168FA80-B657-4FB9-A569-03177C058DA1}" srcOrd="0" destOrd="0" presId="urn:microsoft.com/office/officeart/2005/8/layout/vList2"/>
    <dgm:cxn modelId="{F0FAA879-2035-4683-BBC5-1417E5293949}" type="presParOf" srcId="{E168FA80-B657-4FB9-A569-03177C058DA1}" destId="{73F42725-0FAA-477D-81AD-69985B5998D3}" srcOrd="0" destOrd="0" presId="urn:microsoft.com/office/officeart/2005/8/layout/vList2"/>
    <dgm:cxn modelId="{5AB858DB-D4AC-4644-8ED8-1F862B529876}" type="presParOf" srcId="{E168FA80-B657-4FB9-A569-03177C058DA1}" destId="{1E83D37C-709E-4105-9161-CF8C66A95C5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D0FD58-5609-4AE7-980D-93B2385E97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77B4A5B-7883-4D01-A834-231CF2242B3C}">
      <dgm:prSet/>
      <dgm:spPr/>
      <dgm:t>
        <a:bodyPr/>
        <a:lstStyle/>
        <a:p>
          <a:pPr algn="ctr" rtl="0"/>
          <a:r>
            <a:rPr lang="es-ES" dirty="0"/>
            <a:t>DESPUÉS DE LA REFORMA</a:t>
          </a:r>
        </a:p>
        <a:p>
          <a:pPr algn="l" rtl="0"/>
          <a:r>
            <a:rPr lang="es-ES" dirty="0"/>
            <a:t>(De aplicación a las liquidaciones abiertas después de la entrada en vigor)</a:t>
          </a:r>
        </a:p>
      </dgm:t>
    </dgm:pt>
    <dgm:pt modelId="{E8275E6A-064F-4753-B251-926950676B31}" type="parTrans" cxnId="{9C41688F-0E83-4069-9B15-73DC196DB490}">
      <dgm:prSet/>
      <dgm:spPr/>
      <dgm:t>
        <a:bodyPr/>
        <a:lstStyle/>
        <a:p>
          <a:endParaRPr lang="es-ES"/>
        </a:p>
      </dgm:t>
    </dgm:pt>
    <dgm:pt modelId="{8491EBA5-43B6-401A-B169-8FACE0B91886}" type="sibTrans" cxnId="{9C41688F-0E83-4069-9B15-73DC196DB490}">
      <dgm:prSet/>
      <dgm:spPr/>
      <dgm:t>
        <a:bodyPr/>
        <a:lstStyle/>
        <a:p>
          <a:endParaRPr lang="es-ES"/>
        </a:p>
      </dgm:t>
    </dgm:pt>
    <dgm:pt modelId="{9F435B4E-84EB-4857-A70C-DCEA8F3FEA61}">
      <dgm:prSet/>
      <dgm:spPr/>
      <dgm:t>
        <a:bodyPr/>
        <a:lstStyle/>
        <a:p>
          <a:pPr rtl="0"/>
          <a:r>
            <a:rPr lang="es-ES" dirty="0"/>
            <a:t>REGLAS ESPECIALES DE LIQUIDACIÓN</a:t>
          </a:r>
        </a:p>
      </dgm:t>
    </dgm:pt>
    <dgm:pt modelId="{698369C0-B183-4287-9DA1-B92E5FBB1770}" type="parTrans" cxnId="{AB036789-93A1-4D60-8021-EEC83A445E35}">
      <dgm:prSet/>
      <dgm:spPr/>
      <dgm:t>
        <a:bodyPr/>
        <a:lstStyle/>
        <a:p>
          <a:endParaRPr lang="es-ES"/>
        </a:p>
      </dgm:t>
    </dgm:pt>
    <dgm:pt modelId="{A50E6FF9-14FE-4C35-B59D-F3855CFEEC60}" type="sibTrans" cxnId="{AB036789-93A1-4D60-8021-EEC83A445E35}">
      <dgm:prSet/>
      <dgm:spPr/>
      <dgm:t>
        <a:bodyPr/>
        <a:lstStyle/>
        <a:p>
          <a:endParaRPr lang="es-ES"/>
        </a:p>
      </dgm:t>
    </dgm:pt>
    <dgm:pt modelId="{329D7A4A-1C75-4875-A144-5B3EFAA47AA2}">
      <dgm:prSet/>
      <dgm:spPr/>
      <dgm:t>
        <a:bodyPr/>
        <a:lstStyle/>
        <a:p>
          <a:pPr rtl="0"/>
          <a:r>
            <a:rPr lang="es-ES" dirty="0"/>
            <a:t>REGLAS GENERALES SUPLETORIAS</a:t>
          </a:r>
        </a:p>
      </dgm:t>
    </dgm:pt>
    <dgm:pt modelId="{E85EC2C0-1102-4486-99E0-92B3C52B3789}" type="parTrans" cxnId="{C02A4EF3-6E16-474A-BC28-2762D675F629}">
      <dgm:prSet/>
      <dgm:spPr/>
      <dgm:t>
        <a:bodyPr/>
        <a:lstStyle/>
        <a:p>
          <a:endParaRPr lang="es-ES"/>
        </a:p>
      </dgm:t>
    </dgm:pt>
    <dgm:pt modelId="{7DB07A15-72AE-4551-AF5C-1208A1F9BAB7}" type="sibTrans" cxnId="{C02A4EF3-6E16-474A-BC28-2762D675F629}">
      <dgm:prSet/>
      <dgm:spPr/>
      <dgm:t>
        <a:bodyPr/>
        <a:lstStyle/>
        <a:p>
          <a:endParaRPr lang="es-ES"/>
        </a:p>
      </dgm:t>
    </dgm:pt>
    <dgm:pt modelId="{E168FA80-B657-4FB9-A569-03177C058DA1}" type="pres">
      <dgm:prSet presAssocID="{BBD0FD58-5609-4AE7-980D-93B2385E97EC}" presName="linear" presStyleCnt="0">
        <dgm:presLayoutVars>
          <dgm:animLvl val="lvl"/>
          <dgm:resizeHandles val="exact"/>
        </dgm:presLayoutVars>
      </dgm:prSet>
      <dgm:spPr/>
    </dgm:pt>
    <dgm:pt modelId="{73F42725-0FAA-477D-81AD-69985B5998D3}" type="pres">
      <dgm:prSet presAssocID="{877B4A5B-7883-4D01-A834-231CF2242B3C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E83D37C-709E-4105-9161-CF8C66A95C57}" type="pres">
      <dgm:prSet presAssocID="{877B4A5B-7883-4D01-A834-231CF2242B3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6D9EB56-9E3E-4BA9-BE12-E5831ABF454E}" type="presOf" srcId="{877B4A5B-7883-4D01-A834-231CF2242B3C}" destId="{73F42725-0FAA-477D-81AD-69985B5998D3}" srcOrd="0" destOrd="0" presId="urn:microsoft.com/office/officeart/2005/8/layout/vList2"/>
    <dgm:cxn modelId="{AB036789-93A1-4D60-8021-EEC83A445E35}" srcId="{877B4A5B-7883-4D01-A834-231CF2242B3C}" destId="{9F435B4E-84EB-4857-A70C-DCEA8F3FEA61}" srcOrd="0" destOrd="0" parTransId="{698369C0-B183-4287-9DA1-B92E5FBB1770}" sibTransId="{A50E6FF9-14FE-4C35-B59D-F3855CFEEC60}"/>
    <dgm:cxn modelId="{55AB548E-638B-4939-B83C-61DD0E4A41E3}" type="presOf" srcId="{329D7A4A-1C75-4875-A144-5B3EFAA47AA2}" destId="{1E83D37C-709E-4105-9161-CF8C66A95C57}" srcOrd="0" destOrd="1" presId="urn:microsoft.com/office/officeart/2005/8/layout/vList2"/>
    <dgm:cxn modelId="{9C41688F-0E83-4069-9B15-73DC196DB490}" srcId="{BBD0FD58-5609-4AE7-980D-93B2385E97EC}" destId="{877B4A5B-7883-4D01-A834-231CF2242B3C}" srcOrd="0" destOrd="0" parTransId="{E8275E6A-064F-4753-B251-926950676B31}" sibTransId="{8491EBA5-43B6-401A-B169-8FACE0B91886}"/>
    <dgm:cxn modelId="{FF0B0A93-B544-4D4D-87A7-07C285D7A0E5}" type="presOf" srcId="{9F435B4E-84EB-4857-A70C-DCEA8F3FEA61}" destId="{1E83D37C-709E-4105-9161-CF8C66A95C57}" srcOrd="0" destOrd="0" presId="urn:microsoft.com/office/officeart/2005/8/layout/vList2"/>
    <dgm:cxn modelId="{3568A9D4-F694-471D-9FD5-C1CA46806105}" type="presOf" srcId="{BBD0FD58-5609-4AE7-980D-93B2385E97EC}" destId="{E168FA80-B657-4FB9-A569-03177C058DA1}" srcOrd="0" destOrd="0" presId="urn:microsoft.com/office/officeart/2005/8/layout/vList2"/>
    <dgm:cxn modelId="{C02A4EF3-6E16-474A-BC28-2762D675F629}" srcId="{877B4A5B-7883-4D01-A834-231CF2242B3C}" destId="{329D7A4A-1C75-4875-A144-5B3EFAA47AA2}" srcOrd="1" destOrd="0" parTransId="{E85EC2C0-1102-4486-99E0-92B3C52B3789}" sibTransId="{7DB07A15-72AE-4551-AF5C-1208A1F9BAB7}"/>
    <dgm:cxn modelId="{9BC9C6C4-CF83-4052-A1EC-3193E6FFDBF3}" type="presParOf" srcId="{E168FA80-B657-4FB9-A569-03177C058DA1}" destId="{73F42725-0FAA-477D-81AD-69985B5998D3}" srcOrd="0" destOrd="0" presId="urn:microsoft.com/office/officeart/2005/8/layout/vList2"/>
    <dgm:cxn modelId="{4F021142-235A-4D1E-AF4E-657A6E85F502}" type="presParOf" srcId="{E168FA80-B657-4FB9-A569-03177C058DA1}" destId="{1E83D37C-709E-4105-9161-CF8C66A95C5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FF4B3B-08DA-47D6-87F3-405D12A86C6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E6C4290-A5FB-4B9A-8D84-63579383BA28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s-ES"/>
            <a:t>La subasta de bienes y derechos de la masa activa podrá realizarse:</a:t>
          </a:r>
        </a:p>
      </dgm:t>
    </dgm:pt>
    <dgm:pt modelId="{05EA0E03-1882-4B03-A2F6-FA7E54C93255}" type="parTrans" cxnId="{943DD994-7CDE-4548-B180-AE8650D12D1F}">
      <dgm:prSet/>
      <dgm:spPr/>
      <dgm:t>
        <a:bodyPr/>
        <a:lstStyle/>
        <a:p>
          <a:endParaRPr lang="es-ES"/>
        </a:p>
      </dgm:t>
    </dgm:pt>
    <dgm:pt modelId="{AB0F2C83-E66E-441F-B395-ABA0DFC7C69D}" type="sibTrans" cxnId="{943DD994-7CDE-4548-B180-AE8650D12D1F}">
      <dgm:prSet/>
      <dgm:spPr/>
      <dgm:t>
        <a:bodyPr/>
        <a:lstStyle/>
        <a:p>
          <a:endParaRPr lang="es-ES"/>
        </a:p>
      </dgm:t>
    </dgm:pt>
    <dgm:pt modelId="{FB214E48-76AF-4A60-8830-2D51C8BEBEFB}">
      <dgm:prSet/>
      <dgm:spPr/>
      <dgm:t>
        <a:bodyPr/>
        <a:lstStyle/>
        <a:p>
          <a:pPr rtl="0"/>
          <a:r>
            <a:rPr lang="es-ES"/>
            <a:t>Mediante subasta, judicial o extrajudicial</a:t>
          </a:r>
        </a:p>
      </dgm:t>
    </dgm:pt>
    <dgm:pt modelId="{7D601C0A-B025-4412-B13A-C5DCF713E8E3}" type="parTrans" cxnId="{28FCBCD3-9C15-42CB-AFD4-89CC430F38B2}">
      <dgm:prSet/>
      <dgm:spPr/>
      <dgm:t>
        <a:bodyPr/>
        <a:lstStyle/>
        <a:p>
          <a:endParaRPr lang="es-ES"/>
        </a:p>
      </dgm:t>
    </dgm:pt>
    <dgm:pt modelId="{242C052B-BCA9-4AB0-A5DB-3BD3690BE02A}" type="sibTrans" cxnId="{28FCBCD3-9C15-42CB-AFD4-89CC430F38B2}">
      <dgm:prSet/>
      <dgm:spPr/>
      <dgm:t>
        <a:bodyPr/>
        <a:lstStyle/>
        <a:p>
          <a:endParaRPr lang="es-ES"/>
        </a:p>
      </dgm:t>
    </dgm:pt>
    <dgm:pt modelId="{EBC3741B-F764-4334-B490-C31536E0F33F}">
      <dgm:prSet/>
      <dgm:spPr/>
      <dgm:t>
        <a:bodyPr/>
        <a:lstStyle/>
        <a:p>
          <a:pPr rtl="0"/>
          <a:r>
            <a:rPr lang="es-ES"/>
            <a:t>Mediante cualquier otro modo de realización autorizado por el juez de entre los previstos en el TR</a:t>
          </a:r>
        </a:p>
      </dgm:t>
    </dgm:pt>
    <dgm:pt modelId="{EE17E1BD-AE07-4578-B407-D0E7AA69931E}" type="parTrans" cxnId="{B84A985D-33B9-4D3B-BB85-3F29277E922D}">
      <dgm:prSet/>
      <dgm:spPr/>
      <dgm:t>
        <a:bodyPr/>
        <a:lstStyle/>
        <a:p>
          <a:endParaRPr lang="es-ES"/>
        </a:p>
      </dgm:t>
    </dgm:pt>
    <dgm:pt modelId="{CFADEDA6-7791-45E8-8DBF-398A16C030C7}" type="sibTrans" cxnId="{B84A985D-33B9-4D3B-BB85-3F29277E922D}">
      <dgm:prSet/>
      <dgm:spPr/>
      <dgm:t>
        <a:bodyPr/>
        <a:lstStyle/>
        <a:p>
          <a:endParaRPr lang="es-ES"/>
        </a:p>
      </dgm:t>
    </dgm:pt>
    <dgm:pt modelId="{ED482B65-3053-4783-9393-BC827E2F53C3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s-ES"/>
            <a:t>Excepcionalmente, y durante el mismo período, aunque en el plan de liquidación aprobado judicialmente se hubiera previsto una determinada modalidad de subasta extrajudicial, ésta podrá realizarse conforme a cualquier otra modalidad, incluida la que se realice a través de empresa especializada</a:t>
          </a:r>
        </a:p>
      </dgm:t>
    </dgm:pt>
    <dgm:pt modelId="{E7CCC58A-B702-4562-9DCC-286E2FBAAF1D}" type="parTrans" cxnId="{A19BAE55-D46F-4AED-8A30-A09B98A91C06}">
      <dgm:prSet/>
      <dgm:spPr/>
      <dgm:t>
        <a:bodyPr/>
        <a:lstStyle/>
        <a:p>
          <a:endParaRPr lang="es-ES"/>
        </a:p>
      </dgm:t>
    </dgm:pt>
    <dgm:pt modelId="{DF26A1EB-ADDB-4A91-9B6E-B4B0651F5A24}" type="sibTrans" cxnId="{A19BAE55-D46F-4AED-8A30-A09B98A91C06}">
      <dgm:prSet/>
      <dgm:spPr/>
      <dgm:t>
        <a:bodyPr/>
        <a:lstStyle/>
        <a:p>
          <a:endParaRPr lang="es-ES"/>
        </a:p>
      </dgm:t>
    </dgm:pt>
    <dgm:pt modelId="{81231B05-6A0E-4777-ACC8-BA8B365191E4}">
      <dgm:prSet/>
      <dgm:spPr/>
      <dgm:t>
        <a:bodyPr/>
        <a:lstStyle/>
        <a:p>
          <a:pPr rtl="0"/>
          <a:r>
            <a:rPr lang="es-ES"/>
            <a:t>Sin necesidad de modificar el plan</a:t>
          </a:r>
        </a:p>
      </dgm:t>
    </dgm:pt>
    <dgm:pt modelId="{F89AECE9-ECAD-47BC-96BF-072BC1EE98DF}" type="parTrans" cxnId="{1F99790C-DD67-458F-AA8E-3393CB8F6630}">
      <dgm:prSet/>
      <dgm:spPr/>
      <dgm:t>
        <a:bodyPr/>
        <a:lstStyle/>
        <a:p>
          <a:endParaRPr lang="es-ES"/>
        </a:p>
      </dgm:t>
    </dgm:pt>
    <dgm:pt modelId="{3136A545-DDAE-4DCE-B651-C4ED3C63E605}" type="sibTrans" cxnId="{1F99790C-DD67-458F-AA8E-3393CB8F6630}">
      <dgm:prSet/>
      <dgm:spPr/>
      <dgm:t>
        <a:bodyPr/>
        <a:lstStyle/>
        <a:p>
          <a:endParaRPr lang="es-ES"/>
        </a:p>
      </dgm:t>
    </dgm:pt>
    <dgm:pt modelId="{F15B6833-C404-4D78-BC8A-413E1735B3E1}">
      <dgm:prSet/>
      <dgm:spPr/>
      <dgm:t>
        <a:bodyPr/>
        <a:lstStyle/>
        <a:p>
          <a:pPr rtl="0"/>
          <a:r>
            <a:rPr lang="es-ES"/>
            <a:t>Ni de solicitar la autorización expresa del juez del concurso.</a:t>
          </a:r>
        </a:p>
      </dgm:t>
    </dgm:pt>
    <dgm:pt modelId="{E9F12F8A-1AB4-451D-9F44-69A8910FB5A8}" type="parTrans" cxnId="{5461B927-29BF-4530-A909-0185CFB37208}">
      <dgm:prSet/>
      <dgm:spPr/>
      <dgm:t>
        <a:bodyPr/>
        <a:lstStyle/>
        <a:p>
          <a:endParaRPr lang="es-ES"/>
        </a:p>
      </dgm:t>
    </dgm:pt>
    <dgm:pt modelId="{F7365C5F-BFA2-48D2-A573-123889FBAC63}" type="sibTrans" cxnId="{5461B927-29BF-4530-A909-0185CFB37208}">
      <dgm:prSet/>
      <dgm:spPr/>
      <dgm:t>
        <a:bodyPr/>
        <a:lstStyle/>
        <a:p>
          <a:endParaRPr lang="es-ES"/>
        </a:p>
      </dgm:t>
    </dgm:pt>
    <dgm:pt modelId="{2D928AE3-F58C-4833-AE81-5A5427B53AEE}">
      <dgm:prSet/>
      <dgm:spPr/>
      <dgm:t>
        <a:bodyPr/>
        <a:lstStyle/>
        <a:p>
          <a:pPr rtl="0"/>
          <a:r>
            <a:rPr lang="es-ES"/>
            <a:t>En todo caso, esta sustitución se hará constar en el correspondiente informe trimestral.</a:t>
          </a:r>
        </a:p>
      </dgm:t>
    </dgm:pt>
    <dgm:pt modelId="{E62CA327-3BE6-4AAD-8457-06F76B6CEFF3}" type="parTrans" cxnId="{C12D5F00-0483-4B9E-B698-061407BE76E0}">
      <dgm:prSet/>
      <dgm:spPr/>
      <dgm:t>
        <a:bodyPr/>
        <a:lstStyle/>
        <a:p>
          <a:endParaRPr lang="es-ES"/>
        </a:p>
      </dgm:t>
    </dgm:pt>
    <dgm:pt modelId="{8A8CF4B6-4710-4EBB-8EF9-3369400DB43B}" type="sibTrans" cxnId="{C12D5F00-0483-4B9E-B698-061407BE76E0}">
      <dgm:prSet/>
      <dgm:spPr/>
      <dgm:t>
        <a:bodyPr/>
        <a:lstStyle/>
        <a:p>
          <a:endParaRPr lang="es-ES"/>
        </a:p>
      </dgm:t>
    </dgm:pt>
    <dgm:pt modelId="{7C7901DC-F191-4234-A326-9D3359D8FE4C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s-ES"/>
            <a:t>Con carácter preferente y siempre que fuere posible, la subasta se realizará de manera telemática.</a:t>
          </a:r>
        </a:p>
      </dgm:t>
    </dgm:pt>
    <dgm:pt modelId="{9B305719-25E9-4C08-995A-6A955AB56306}" type="parTrans" cxnId="{F162AB7A-5416-491B-8B69-C68FCF10E2D3}">
      <dgm:prSet/>
      <dgm:spPr/>
      <dgm:t>
        <a:bodyPr/>
        <a:lstStyle/>
        <a:p>
          <a:endParaRPr lang="es-ES"/>
        </a:p>
      </dgm:t>
    </dgm:pt>
    <dgm:pt modelId="{83C47130-0B2A-4411-A13D-7EFB7F1752E6}" type="sibTrans" cxnId="{F162AB7A-5416-491B-8B69-C68FCF10E2D3}">
      <dgm:prSet/>
      <dgm:spPr/>
      <dgm:t>
        <a:bodyPr/>
        <a:lstStyle/>
        <a:p>
          <a:endParaRPr lang="es-ES"/>
        </a:p>
      </dgm:t>
    </dgm:pt>
    <dgm:pt modelId="{5B2D4895-8E7B-422C-A982-96349B66FD4E}" type="pres">
      <dgm:prSet presAssocID="{9BFF4B3B-08DA-47D6-87F3-405D12A86C6B}" presName="linear" presStyleCnt="0">
        <dgm:presLayoutVars>
          <dgm:animLvl val="lvl"/>
          <dgm:resizeHandles val="exact"/>
        </dgm:presLayoutVars>
      </dgm:prSet>
      <dgm:spPr/>
    </dgm:pt>
    <dgm:pt modelId="{461E8262-7F37-49B0-B1BA-229D40E56AB0}" type="pres">
      <dgm:prSet presAssocID="{1E6C4290-A5FB-4B9A-8D84-63579383BA2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8F509C8-BC67-4EE3-8D3E-FD6273D6F727}" type="pres">
      <dgm:prSet presAssocID="{1E6C4290-A5FB-4B9A-8D84-63579383BA28}" presName="childText" presStyleLbl="revTx" presStyleIdx="0" presStyleCnt="2">
        <dgm:presLayoutVars>
          <dgm:bulletEnabled val="1"/>
        </dgm:presLayoutVars>
      </dgm:prSet>
      <dgm:spPr/>
    </dgm:pt>
    <dgm:pt modelId="{B83B5094-D7A0-4268-BE9F-81441B876795}" type="pres">
      <dgm:prSet presAssocID="{ED482B65-3053-4783-9393-BC827E2F53C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FF01B5D-746D-43CE-B084-4401E34CCF43}" type="pres">
      <dgm:prSet presAssocID="{ED482B65-3053-4783-9393-BC827E2F53C3}" presName="childText" presStyleLbl="revTx" presStyleIdx="1" presStyleCnt="2">
        <dgm:presLayoutVars>
          <dgm:bulletEnabled val="1"/>
        </dgm:presLayoutVars>
      </dgm:prSet>
      <dgm:spPr/>
    </dgm:pt>
    <dgm:pt modelId="{4EC52E33-4147-436C-9E89-1F9C42A98EED}" type="pres">
      <dgm:prSet presAssocID="{7C7901DC-F191-4234-A326-9D3359D8FE4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12D5F00-0483-4B9E-B698-061407BE76E0}" srcId="{ED482B65-3053-4783-9393-BC827E2F53C3}" destId="{2D928AE3-F58C-4833-AE81-5A5427B53AEE}" srcOrd="2" destOrd="0" parTransId="{E62CA327-3BE6-4AAD-8457-06F76B6CEFF3}" sibTransId="{8A8CF4B6-4710-4EBB-8EF9-3369400DB43B}"/>
    <dgm:cxn modelId="{1F99790C-DD67-458F-AA8E-3393CB8F6630}" srcId="{ED482B65-3053-4783-9393-BC827E2F53C3}" destId="{81231B05-6A0E-4777-ACC8-BA8B365191E4}" srcOrd="0" destOrd="0" parTransId="{F89AECE9-ECAD-47BC-96BF-072BC1EE98DF}" sibTransId="{3136A545-DDAE-4DCE-B651-C4ED3C63E605}"/>
    <dgm:cxn modelId="{02D6CE11-23A5-4A28-BA4B-79CE41B42F65}" type="presOf" srcId="{1E6C4290-A5FB-4B9A-8D84-63579383BA28}" destId="{461E8262-7F37-49B0-B1BA-229D40E56AB0}" srcOrd="0" destOrd="0" presId="urn:microsoft.com/office/officeart/2005/8/layout/vList2"/>
    <dgm:cxn modelId="{6974BA12-979E-45B5-B543-09AF1DC90E06}" type="presOf" srcId="{FB214E48-76AF-4A60-8830-2D51C8BEBEFB}" destId="{E8F509C8-BC67-4EE3-8D3E-FD6273D6F727}" srcOrd="0" destOrd="0" presId="urn:microsoft.com/office/officeart/2005/8/layout/vList2"/>
    <dgm:cxn modelId="{A2CE7016-92D3-46A1-B022-B99BAF98D7F2}" type="presOf" srcId="{F15B6833-C404-4D78-BC8A-413E1735B3E1}" destId="{FFF01B5D-746D-43CE-B084-4401E34CCF43}" srcOrd="0" destOrd="1" presId="urn:microsoft.com/office/officeart/2005/8/layout/vList2"/>
    <dgm:cxn modelId="{5461B927-29BF-4530-A909-0185CFB37208}" srcId="{ED482B65-3053-4783-9393-BC827E2F53C3}" destId="{F15B6833-C404-4D78-BC8A-413E1735B3E1}" srcOrd="1" destOrd="0" parTransId="{E9F12F8A-1AB4-451D-9F44-69A8910FB5A8}" sibTransId="{F7365C5F-BFA2-48D2-A573-123889FBAC63}"/>
    <dgm:cxn modelId="{540F5D37-7D18-4DCD-B85A-098516496821}" type="presOf" srcId="{EBC3741B-F764-4334-B490-C31536E0F33F}" destId="{E8F509C8-BC67-4EE3-8D3E-FD6273D6F727}" srcOrd="0" destOrd="1" presId="urn:microsoft.com/office/officeart/2005/8/layout/vList2"/>
    <dgm:cxn modelId="{B84A985D-33B9-4D3B-BB85-3F29277E922D}" srcId="{1E6C4290-A5FB-4B9A-8D84-63579383BA28}" destId="{EBC3741B-F764-4334-B490-C31536E0F33F}" srcOrd="1" destOrd="0" parTransId="{EE17E1BD-AE07-4578-B407-D0E7AA69931E}" sibTransId="{CFADEDA6-7791-45E8-8DBF-398A16C030C7}"/>
    <dgm:cxn modelId="{4D074449-C865-4C5C-B4F7-F86C3689AF88}" type="presOf" srcId="{ED482B65-3053-4783-9393-BC827E2F53C3}" destId="{B83B5094-D7A0-4268-BE9F-81441B876795}" srcOrd="0" destOrd="0" presId="urn:microsoft.com/office/officeart/2005/8/layout/vList2"/>
    <dgm:cxn modelId="{A19BAE55-D46F-4AED-8A30-A09B98A91C06}" srcId="{9BFF4B3B-08DA-47D6-87F3-405D12A86C6B}" destId="{ED482B65-3053-4783-9393-BC827E2F53C3}" srcOrd="1" destOrd="0" parTransId="{E7CCC58A-B702-4562-9DCC-286E2FBAAF1D}" sibTransId="{DF26A1EB-ADDB-4A91-9B6E-B4B0651F5A24}"/>
    <dgm:cxn modelId="{F162AB7A-5416-491B-8B69-C68FCF10E2D3}" srcId="{9BFF4B3B-08DA-47D6-87F3-405D12A86C6B}" destId="{7C7901DC-F191-4234-A326-9D3359D8FE4C}" srcOrd="2" destOrd="0" parTransId="{9B305719-25E9-4C08-995A-6A955AB56306}" sibTransId="{83C47130-0B2A-4411-A13D-7EFB7F1752E6}"/>
    <dgm:cxn modelId="{18C91683-2542-4F3E-B863-68D48C7E209E}" type="presOf" srcId="{9BFF4B3B-08DA-47D6-87F3-405D12A86C6B}" destId="{5B2D4895-8E7B-422C-A982-96349B66FD4E}" srcOrd="0" destOrd="0" presId="urn:microsoft.com/office/officeart/2005/8/layout/vList2"/>
    <dgm:cxn modelId="{943DD994-7CDE-4548-B180-AE8650D12D1F}" srcId="{9BFF4B3B-08DA-47D6-87F3-405D12A86C6B}" destId="{1E6C4290-A5FB-4B9A-8D84-63579383BA28}" srcOrd="0" destOrd="0" parTransId="{05EA0E03-1882-4B03-A2F6-FA7E54C93255}" sibTransId="{AB0F2C83-E66E-441F-B395-ABA0DFC7C69D}"/>
    <dgm:cxn modelId="{D576649C-CA0B-4841-84F3-307D60B7224F}" type="presOf" srcId="{81231B05-6A0E-4777-ACC8-BA8B365191E4}" destId="{FFF01B5D-746D-43CE-B084-4401E34CCF43}" srcOrd="0" destOrd="0" presId="urn:microsoft.com/office/officeart/2005/8/layout/vList2"/>
    <dgm:cxn modelId="{5F0658B5-F585-400E-AF36-71300EB353F5}" type="presOf" srcId="{2D928AE3-F58C-4833-AE81-5A5427B53AEE}" destId="{FFF01B5D-746D-43CE-B084-4401E34CCF43}" srcOrd="0" destOrd="2" presId="urn:microsoft.com/office/officeart/2005/8/layout/vList2"/>
    <dgm:cxn modelId="{28FCBCD3-9C15-42CB-AFD4-89CC430F38B2}" srcId="{1E6C4290-A5FB-4B9A-8D84-63579383BA28}" destId="{FB214E48-76AF-4A60-8830-2D51C8BEBEFB}" srcOrd="0" destOrd="0" parTransId="{7D601C0A-B025-4412-B13A-C5DCF713E8E3}" sibTransId="{242C052B-BCA9-4AB0-A5DB-3BD3690BE02A}"/>
    <dgm:cxn modelId="{892BC3DE-BA14-4DFA-B190-E01FD9FD65F2}" type="presOf" srcId="{7C7901DC-F191-4234-A326-9D3359D8FE4C}" destId="{4EC52E33-4147-436C-9E89-1F9C42A98EED}" srcOrd="0" destOrd="0" presId="urn:microsoft.com/office/officeart/2005/8/layout/vList2"/>
    <dgm:cxn modelId="{C8647ECD-F21B-4D39-BB9A-30D9F126F35B}" type="presParOf" srcId="{5B2D4895-8E7B-422C-A982-96349B66FD4E}" destId="{461E8262-7F37-49B0-B1BA-229D40E56AB0}" srcOrd="0" destOrd="0" presId="urn:microsoft.com/office/officeart/2005/8/layout/vList2"/>
    <dgm:cxn modelId="{A20916E6-1B5C-4669-BB38-53BEAD8C2ACD}" type="presParOf" srcId="{5B2D4895-8E7B-422C-A982-96349B66FD4E}" destId="{E8F509C8-BC67-4EE3-8D3E-FD6273D6F727}" srcOrd="1" destOrd="0" presId="urn:microsoft.com/office/officeart/2005/8/layout/vList2"/>
    <dgm:cxn modelId="{D2E5A527-1640-42A6-8425-D5C841139DF6}" type="presParOf" srcId="{5B2D4895-8E7B-422C-A982-96349B66FD4E}" destId="{B83B5094-D7A0-4268-BE9F-81441B876795}" srcOrd="2" destOrd="0" presId="urn:microsoft.com/office/officeart/2005/8/layout/vList2"/>
    <dgm:cxn modelId="{48D35271-EF49-4777-A390-781FEDEDCA41}" type="presParOf" srcId="{5B2D4895-8E7B-422C-A982-96349B66FD4E}" destId="{FFF01B5D-746D-43CE-B084-4401E34CCF43}" srcOrd="3" destOrd="0" presId="urn:microsoft.com/office/officeart/2005/8/layout/vList2"/>
    <dgm:cxn modelId="{D00556B3-283C-46C8-AC5A-DD8B5C7BBEAD}" type="presParOf" srcId="{5B2D4895-8E7B-422C-A982-96349B66FD4E}" destId="{4EC52E33-4147-436C-9E89-1F9C42A98EE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CFB228-384A-4FBA-8E84-4CE66F4481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2EE1292-E2FD-4302-B8BF-9B26721FCBC4}">
      <dgm:prSet/>
      <dgm:spPr/>
      <dgm:t>
        <a:bodyPr/>
        <a:lstStyle/>
        <a:p>
          <a:pPr algn="ctr" rtl="0"/>
          <a:r>
            <a:rPr lang="es-ES" dirty="0"/>
            <a:t>LAS ACUERDA EL JUEZ</a:t>
          </a:r>
        </a:p>
      </dgm:t>
    </dgm:pt>
    <dgm:pt modelId="{70431E78-F1CA-4D45-B7FB-D24AE1E7AC39}" type="parTrans" cxnId="{C8E54E3D-BE3D-4AF3-BA5B-11A63E99161F}">
      <dgm:prSet/>
      <dgm:spPr/>
      <dgm:t>
        <a:bodyPr/>
        <a:lstStyle/>
        <a:p>
          <a:endParaRPr lang="es-ES"/>
        </a:p>
      </dgm:t>
    </dgm:pt>
    <dgm:pt modelId="{AD274C64-3563-47E3-97A9-93F9A94FAF80}" type="sibTrans" cxnId="{C8E54E3D-BE3D-4AF3-BA5B-11A63E99161F}">
      <dgm:prSet/>
      <dgm:spPr/>
      <dgm:t>
        <a:bodyPr/>
        <a:lstStyle/>
        <a:p>
          <a:endParaRPr lang="es-ES"/>
        </a:p>
      </dgm:t>
    </dgm:pt>
    <dgm:pt modelId="{72C27D8C-CC25-4D2B-899F-BC3E44E1060D}">
      <dgm:prSet/>
      <dgm:spPr/>
      <dgm:t>
        <a:bodyPr/>
        <a:lstStyle/>
        <a:p>
          <a:pPr rtl="0"/>
          <a:r>
            <a:rPr lang="es-ES" dirty="0"/>
            <a:t>En el Auto que acuerde la liquidación o en resolución posterior</a:t>
          </a:r>
        </a:p>
      </dgm:t>
    </dgm:pt>
    <dgm:pt modelId="{F4C117D9-88F3-4D3C-B4CD-A521CC15DFFB}" type="parTrans" cxnId="{B3A8FE0C-D347-46A5-9786-4C580036D4F7}">
      <dgm:prSet/>
      <dgm:spPr/>
      <dgm:t>
        <a:bodyPr/>
        <a:lstStyle/>
        <a:p>
          <a:endParaRPr lang="es-ES"/>
        </a:p>
      </dgm:t>
    </dgm:pt>
    <dgm:pt modelId="{A89C6102-9CDD-4D66-961F-D1E75A552FBA}" type="sibTrans" cxnId="{B3A8FE0C-D347-46A5-9786-4C580036D4F7}">
      <dgm:prSet/>
      <dgm:spPr/>
      <dgm:t>
        <a:bodyPr/>
        <a:lstStyle/>
        <a:p>
          <a:endParaRPr lang="es-ES"/>
        </a:p>
      </dgm:t>
    </dgm:pt>
    <dgm:pt modelId="{3E75B043-19AD-45FA-BEFC-180790BCDF1B}">
      <dgm:prSet/>
      <dgm:spPr/>
      <dgm:t>
        <a:bodyPr/>
        <a:lstStyle/>
        <a:p>
          <a:pPr rtl="0"/>
          <a:r>
            <a:rPr lang="es-ES" dirty="0"/>
            <a:t>De oficio o a instancia de la AC</a:t>
          </a:r>
        </a:p>
      </dgm:t>
    </dgm:pt>
    <dgm:pt modelId="{7419902D-DFBC-419A-955C-A442A165922E}" type="parTrans" cxnId="{B020F994-D0C2-4003-8055-1237BC8CBAB4}">
      <dgm:prSet/>
      <dgm:spPr/>
      <dgm:t>
        <a:bodyPr/>
        <a:lstStyle/>
        <a:p>
          <a:endParaRPr lang="es-ES"/>
        </a:p>
      </dgm:t>
    </dgm:pt>
    <dgm:pt modelId="{C6F6C90C-D040-4930-9FC9-B13B7EE3BED0}" type="sibTrans" cxnId="{B020F994-D0C2-4003-8055-1237BC8CBAB4}">
      <dgm:prSet/>
      <dgm:spPr/>
      <dgm:t>
        <a:bodyPr/>
        <a:lstStyle/>
        <a:p>
          <a:endParaRPr lang="es-ES"/>
        </a:p>
      </dgm:t>
    </dgm:pt>
    <dgm:pt modelId="{CD6FB000-9540-4F75-9EE4-8454F79BF359}">
      <dgm:prSet/>
      <dgm:spPr/>
      <dgm:t>
        <a:bodyPr/>
        <a:lstStyle/>
        <a:p>
          <a:pPr algn="ctr" rtl="0"/>
          <a:r>
            <a:rPr lang="es-ES" dirty="0"/>
            <a:t>CONTENIDO</a:t>
          </a:r>
        </a:p>
      </dgm:t>
    </dgm:pt>
    <dgm:pt modelId="{499CCEEB-F7D2-41DF-8EDE-DD95B4F353AE}" type="parTrans" cxnId="{AC27A319-CF1F-4C7C-83CD-8423E0C4D07B}">
      <dgm:prSet/>
      <dgm:spPr/>
      <dgm:t>
        <a:bodyPr/>
        <a:lstStyle/>
        <a:p>
          <a:endParaRPr lang="es-ES"/>
        </a:p>
      </dgm:t>
    </dgm:pt>
    <dgm:pt modelId="{9AF005D1-E817-4CBE-ABF9-75FBDB0434CB}" type="sibTrans" cxnId="{AC27A319-CF1F-4C7C-83CD-8423E0C4D07B}">
      <dgm:prSet/>
      <dgm:spPr/>
      <dgm:t>
        <a:bodyPr/>
        <a:lstStyle/>
        <a:p>
          <a:endParaRPr lang="es-ES"/>
        </a:p>
      </dgm:t>
    </dgm:pt>
    <dgm:pt modelId="{DB146022-1799-4D54-B406-44BBB85765AA}">
      <dgm:prSet/>
      <dgm:spPr/>
      <dgm:t>
        <a:bodyPr/>
        <a:lstStyle/>
        <a:p>
          <a:pPr rtl="0"/>
          <a:r>
            <a:rPr lang="es-ES" dirty="0"/>
            <a:t>Cualquier norma (interés del concurso)</a:t>
          </a:r>
        </a:p>
      </dgm:t>
    </dgm:pt>
    <dgm:pt modelId="{68D49935-9302-4C76-9A65-D8FDE1DFD6FE}" type="parTrans" cxnId="{697807DB-4844-4BE8-B861-F5804E997199}">
      <dgm:prSet/>
      <dgm:spPr/>
      <dgm:t>
        <a:bodyPr/>
        <a:lstStyle/>
        <a:p>
          <a:endParaRPr lang="es-ES"/>
        </a:p>
      </dgm:t>
    </dgm:pt>
    <dgm:pt modelId="{F5AB8C48-4D72-43A6-9F07-12F3962E7C1B}" type="sibTrans" cxnId="{697807DB-4844-4BE8-B861-F5804E997199}">
      <dgm:prSet/>
      <dgm:spPr/>
      <dgm:t>
        <a:bodyPr/>
        <a:lstStyle/>
        <a:p>
          <a:endParaRPr lang="es-ES"/>
        </a:p>
      </dgm:t>
    </dgm:pt>
    <dgm:pt modelId="{50B1E979-0052-4F0E-82C5-CF14E1CBB5AF}">
      <dgm:prSet/>
      <dgm:spPr/>
      <dgm:t>
        <a:bodyPr/>
        <a:lstStyle/>
        <a:p>
          <a:pPr rtl="0"/>
          <a:r>
            <a:rPr lang="es-ES" dirty="0"/>
            <a:t>El Registrador las comprobará antes de inscribir</a:t>
          </a:r>
        </a:p>
      </dgm:t>
    </dgm:pt>
    <dgm:pt modelId="{D3AE67F6-CBF1-4228-80F6-72FDCB7CA7F4}" type="parTrans" cxnId="{3ECE0A48-8FE8-4EC2-ACF1-0340ED1CB92A}">
      <dgm:prSet/>
      <dgm:spPr/>
      <dgm:t>
        <a:bodyPr/>
        <a:lstStyle/>
        <a:p>
          <a:endParaRPr lang="es-ES"/>
        </a:p>
      </dgm:t>
    </dgm:pt>
    <dgm:pt modelId="{49D0B427-59D2-465B-84C5-E4AE62A7C048}" type="sibTrans" cxnId="{3ECE0A48-8FE8-4EC2-ACF1-0340ED1CB92A}">
      <dgm:prSet/>
      <dgm:spPr/>
      <dgm:t>
        <a:bodyPr/>
        <a:lstStyle/>
        <a:p>
          <a:endParaRPr lang="es-ES"/>
        </a:p>
      </dgm:t>
    </dgm:pt>
    <dgm:pt modelId="{668536DC-F3AF-471C-AFF8-0BC82ABA937B}">
      <dgm:prSet/>
      <dgm:spPr/>
      <dgm:t>
        <a:bodyPr/>
        <a:lstStyle/>
        <a:p>
          <a:pPr rtl="0"/>
          <a:r>
            <a:rPr lang="es-ES" dirty="0"/>
            <a:t>SON POTESTATIVAS</a:t>
          </a:r>
        </a:p>
      </dgm:t>
    </dgm:pt>
    <dgm:pt modelId="{D758FA24-9487-4283-AB61-7B89FA1AC742}" type="parTrans" cxnId="{DB7F7C6C-DCCE-4B3E-B9AB-E80DA7864B8D}">
      <dgm:prSet/>
      <dgm:spPr/>
      <dgm:t>
        <a:bodyPr/>
        <a:lstStyle/>
        <a:p>
          <a:endParaRPr lang="es-ES"/>
        </a:p>
      </dgm:t>
    </dgm:pt>
    <dgm:pt modelId="{58705903-438C-4CF8-830C-BF512F236FDF}" type="sibTrans" cxnId="{DB7F7C6C-DCCE-4B3E-B9AB-E80DA7864B8D}">
      <dgm:prSet/>
      <dgm:spPr/>
      <dgm:t>
        <a:bodyPr/>
        <a:lstStyle/>
        <a:p>
          <a:endParaRPr lang="es-ES"/>
        </a:p>
      </dgm:t>
    </dgm:pt>
    <dgm:pt modelId="{5E8EADF0-81A3-4275-AB92-FBF55C2120D7}">
      <dgm:prSet/>
      <dgm:spPr/>
      <dgm:t>
        <a:bodyPr/>
        <a:lstStyle/>
        <a:p>
          <a:pPr rtl="0"/>
          <a:r>
            <a:rPr lang="es-ES" dirty="0"/>
            <a:t>No pueden pedirse autorizaciones</a:t>
          </a:r>
        </a:p>
      </dgm:t>
    </dgm:pt>
    <dgm:pt modelId="{CBFAF34E-D362-4DCF-AC70-E1E8565BAB67}" type="parTrans" cxnId="{D59E5D28-1BDF-4D62-AC8D-42D5467D99CD}">
      <dgm:prSet/>
      <dgm:spPr/>
      <dgm:t>
        <a:bodyPr/>
        <a:lstStyle/>
        <a:p>
          <a:endParaRPr lang="es-ES"/>
        </a:p>
      </dgm:t>
    </dgm:pt>
    <dgm:pt modelId="{EAAC2406-5ACE-426B-BA5B-53280ECC2AE7}" type="sibTrans" cxnId="{D59E5D28-1BDF-4D62-AC8D-42D5467D99CD}">
      <dgm:prSet/>
      <dgm:spPr/>
      <dgm:t>
        <a:bodyPr/>
        <a:lstStyle/>
        <a:p>
          <a:endParaRPr lang="es-ES"/>
        </a:p>
      </dgm:t>
    </dgm:pt>
    <dgm:pt modelId="{5BCD7D9F-AFA5-4DFC-B2CB-93F37578A526}">
      <dgm:prSet/>
      <dgm:spPr/>
      <dgm:t>
        <a:bodyPr/>
        <a:lstStyle/>
        <a:p>
          <a:pPr rtl="0"/>
          <a:r>
            <a:rPr lang="es-ES" dirty="0"/>
            <a:t>Duración máxima un año</a:t>
          </a:r>
        </a:p>
      </dgm:t>
    </dgm:pt>
    <dgm:pt modelId="{A53EECDF-67C7-4B19-AB5C-14CF20DD68A2}" type="parTrans" cxnId="{15CEF069-7428-4A5A-811A-B0E1D6838D2E}">
      <dgm:prSet/>
      <dgm:spPr/>
      <dgm:t>
        <a:bodyPr/>
        <a:lstStyle/>
        <a:p>
          <a:endParaRPr lang="es-ES"/>
        </a:p>
      </dgm:t>
    </dgm:pt>
    <dgm:pt modelId="{F6036939-EB31-4DB6-A0DD-F8D3D1773D49}" type="sibTrans" cxnId="{15CEF069-7428-4A5A-811A-B0E1D6838D2E}">
      <dgm:prSet/>
      <dgm:spPr/>
      <dgm:t>
        <a:bodyPr/>
        <a:lstStyle/>
        <a:p>
          <a:endParaRPr lang="es-ES"/>
        </a:p>
      </dgm:t>
    </dgm:pt>
    <dgm:pt modelId="{6F1A3AD3-94B8-4300-9DD3-6E215264EE94}" type="pres">
      <dgm:prSet presAssocID="{89CFB228-384A-4FBA-8E84-4CE66F448136}" presName="linear" presStyleCnt="0">
        <dgm:presLayoutVars>
          <dgm:animLvl val="lvl"/>
          <dgm:resizeHandles val="exact"/>
        </dgm:presLayoutVars>
      </dgm:prSet>
      <dgm:spPr/>
    </dgm:pt>
    <dgm:pt modelId="{33064728-6ABE-4221-AE1A-AEB7B6AF6578}" type="pres">
      <dgm:prSet presAssocID="{D2EE1292-E2FD-4302-B8BF-9B26721FCBC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F545A9A-3B8B-4E0B-828F-F7FFE122BA00}" type="pres">
      <dgm:prSet presAssocID="{D2EE1292-E2FD-4302-B8BF-9B26721FCBC4}" presName="childText" presStyleLbl="revTx" presStyleIdx="0" presStyleCnt="2">
        <dgm:presLayoutVars>
          <dgm:bulletEnabled val="1"/>
        </dgm:presLayoutVars>
      </dgm:prSet>
      <dgm:spPr/>
    </dgm:pt>
    <dgm:pt modelId="{8A12675E-1937-4101-B6CC-0F7073B51718}" type="pres">
      <dgm:prSet presAssocID="{CD6FB000-9540-4F75-9EE4-8454F79BF35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7988325-6E32-4906-AACC-93709D4722B4}" type="pres">
      <dgm:prSet presAssocID="{CD6FB000-9540-4F75-9EE4-8454F79BF35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3A8FE0C-D347-46A5-9786-4C580036D4F7}" srcId="{D2EE1292-E2FD-4302-B8BF-9B26721FCBC4}" destId="{72C27D8C-CC25-4D2B-899F-BC3E44E1060D}" srcOrd="1" destOrd="0" parTransId="{F4C117D9-88F3-4D3C-B4CD-A521CC15DFFB}" sibTransId="{A89C6102-9CDD-4D66-961F-D1E75A552FBA}"/>
    <dgm:cxn modelId="{0024D614-51E6-46BD-936F-E4DBAAA524C1}" type="presOf" srcId="{3E75B043-19AD-45FA-BEFC-180790BCDF1B}" destId="{5F545A9A-3B8B-4E0B-828F-F7FFE122BA00}" srcOrd="0" destOrd="2" presId="urn:microsoft.com/office/officeart/2005/8/layout/vList2"/>
    <dgm:cxn modelId="{AC27A319-CF1F-4C7C-83CD-8423E0C4D07B}" srcId="{89CFB228-384A-4FBA-8E84-4CE66F448136}" destId="{CD6FB000-9540-4F75-9EE4-8454F79BF359}" srcOrd="1" destOrd="0" parTransId="{499CCEEB-F7D2-41DF-8EDE-DD95B4F353AE}" sibTransId="{9AF005D1-E817-4CBE-ABF9-75FBDB0434CB}"/>
    <dgm:cxn modelId="{D59E5D28-1BDF-4D62-AC8D-42D5467D99CD}" srcId="{CD6FB000-9540-4F75-9EE4-8454F79BF359}" destId="{5E8EADF0-81A3-4275-AB92-FBF55C2120D7}" srcOrd="2" destOrd="0" parTransId="{CBFAF34E-D362-4DCF-AC70-E1E8565BAB67}" sibTransId="{EAAC2406-5ACE-426B-BA5B-53280ECC2AE7}"/>
    <dgm:cxn modelId="{1921AF36-AA0F-4C8A-9FF0-F4112B0D9694}" type="presOf" srcId="{DB146022-1799-4D54-B406-44BBB85765AA}" destId="{07988325-6E32-4906-AACC-93709D4722B4}" srcOrd="0" destOrd="0" presId="urn:microsoft.com/office/officeart/2005/8/layout/vList2"/>
    <dgm:cxn modelId="{C8E54E3D-BE3D-4AF3-BA5B-11A63E99161F}" srcId="{89CFB228-384A-4FBA-8E84-4CE66F448136}" destId="{D2EE1292-E2FD-4302-B8BF-9B26721FCBC4}" srcOrd="0" destOrd="0" parTransId="{70431E78-F1CA-4D45-B7FB-D24AE1E7AC39}" sibTransId="{AD274C64-3563-47E3-97A9-93F9A94FAF80}"/>
    <dgm:cxn modelId="{3ECE0A48-8FE8-4EC2-ACF1-0340ED1CB92A}" srcId="{CD6FB000-9540-4F75-9EE4-8454F79BF359}" destId="{50B1E979-0052-4F0E-82C5-CF14E1CBB5AF}" srcOrd="1" destOrd="0" parTransId="{D3AE67F6-CBF1-4228-80F6-72FDCB7CA7F4}" sibTransId="{49D0B427-59D2-465B-84C5-E4AE62A7C048}"/>
    <dgm:cxn modelId="{15CEF069-7428-4A5A-811A-B0E1D6838D2E}" srcId="{CD6FB000-9540-4F75-9EE4-8454F79BF359}" destId="{5BCD7D9F-AFA5-4DFC-B2CB-93F37578A526}" srcOrd="3" destOrd="0" parTransId="{A53EECDF-67C7-4B19-AB5C-14CF20DD68A2}" sibTransId="{F6036939-EB31-4DB6-A0DD-F8D3D1773D49}"/>
    <dgm:cxn modelId="{DB7F7C6C-DCCE-4B3E-B9AB-E80DA7864B8D}" srcId="{D2EE1292-E2FD-4302-B8BF-9B26721FCBC4}" destId="{668536DC-F3AF-471C-AFF8-0BC82ABA937B}" srcOrd="0" destOrd="0" parTransId="{D758FA24-9487-4283-AB61-7B89FA1AC742}" sibTransId="{58705903-438C-4CF8-830C-BF512F236FDF}"/>
    <dgm:cxn modelId="{E56E9789-1A92-4C03-A6A2-DD07358C6553}" type="presOf" srcId="{668536DC-F3AF-471C-AFF8-0BC82ABA937B}" destId="{5F545A9A-3B8B-4E0B-828F-F7FFE122BA00}" srcOrd="0" destOrd="0" presId="urn:microsoft.com/office/officeart/2005/8/layout/vList2"/>
    <dgm:cxn modelId="{1B18C191-D176-4528-8A01-FBE5E91494DC}" type="presOf" srcId="{89CFB228-384A-4FBA-8E84-4CE66F448136}" destId="{6F1A3AD3-94B8-4300-9DD3-6E215264EE94}" srcOrd="0" destOrd="0" presId="urn:microsoft.com/office/officeart/2005/8/layout/vList2"/>
    <dgm:cxn modelId="{B020F994-D0C2-4003-8055-1237BC8CBAB4}" srcId="{D2EE1292-E2FD-4302-B8BF-9B26721FCBC4}" destId="{3E75B043-19AD-45FA-BEFC-180790BCDF1B}" srcOrd="2" destOrd="0" parTransId="{7419902D-DFBC-419A-955C-A442A165922E}" sibTransId="{C6F6C90C-D040-4930-9FC9-B13B7EE3BED0}"/>
    <dgm:cxn modelId="{009670AF-CBB8-4AA2-930F-2288E2162D36}" type="presOf" srcId="{72C27D8C-CC25-4D2B-899F-BC3E44E1060D}" destId="{5F545A9A-3B8B-4E0B-828F-F7FFE122BA00}" srcOrd="0" destOrd="1" presId="urn:microsoft.com/office/officeart/2005/8/layout/vList2"/>
    <dgm:cxn modelId="{935312C2-52DD-4669-B9EE-D15DFF1F55F3}" type="presOf" srcId="{5E8EADF0-81A3-4275-AB92-FBF55C2120D7}" destId="{07988325-6E32-4906-AACC-93709D4722B4}" srcOrd="0" destOrd="2" presId="urn:microsoft.com/office/officeart/2005/8/layout/vList2"/>
    <dgm:cxn modelId="{AF6D8AD1-2856-4566-A58C-D18CAEDF7F50}" type="presOf" srcId="{CD6FB000-9540-4F75-9EE4-8454F79BF359}" destId="{8A12675E-1937-4101-B6CC-0F7073B51718}" srcOrd="0" destOrd="0" presId="urn:microsoft.com/office/officeart/2005/8/layout/vList2"/>
    <dgm:cxn modelId="{697807DB-4844-4BE8-B861-F5804E997199}" srcId="{CD6FB000-9540-4F75-9EE4-8454F79BF359}" destId="{DB146022-1799-4D54-B406-44BBB85765AA}" srcOrd="0" destOrd="0" parTransId="{68D49935-9302-4C76-9A65-D8FDE1DFD6FE}" sibTransId="{F5AB8C48-4D72-43A6-9F07-12F3962E7C1B}"/>
    <dgm:cxn modelId="{CC22CBF2-F7CE-42C4-A290-99B7E3D26B2F}" type="presOf" srcId="{D2EE1292-E2FD-4302-B8BF-9B26721FCBC4}" destId="{33064728-6ABE-4221-AE1A-AEB7B6AF6578}" srcOrd="0" destOrd="0" presId="urn:microsoft.com/office/officeart/2005/8/layout/vList2"/>
    <dgm:cxn modelId="{5F618CF8-33A6-4B35-A8D3-8A3B665033F3}" type="presOf" srcId="{5BCD7D9F-AFA5-4DFC-B2CB-93F37578A526}" destId="{07988325-6E32-4906-AACC-93709D4722B4}" srcOrd="0" destOrd="3" presId="urn:microsoft.com/office/officeart/2005/8/layout/vList2"/>
    <dgm:cxn modelId="{B2AD72FC-6B7D-49CA-90C9-9E09E8C96A92}" type="presOf" srcId="{50B1E979-0052-4F0E-82C5-CF14E1CBB5AF}" destId="{07988325-6E32-4906-AACC-93709D4722B4}" srcOrd="0" destOrd="1" presId="urn:microsoft.com/office/officeart/2005/8/layout/vList2"/>
    <dgm:cxn modelId="{8B8E0A9E-2368-48C3-A251-0AB9E3C61630}" type="presParOf" srcId="{6F1A3AD3-94B8-4300-9DD3-6E215264EE94}" destId="{33064728-6ABE-4221-AE1A-AEB7B6AF6578}" srcOrd="0" destOrd="0" presId="urn:microsoft.com/office/officeart/2005/8/layout/vList2"/>
    <dgm:cxn modelId="{45BB6C96-9539-45A4-BBFD-AF7571FC25CC}" type="presParOf" srcId="{6F1A3AD3-94B8-4300-9DD3-6E215264EE94}" destId="{5F545A9A-3B8B-4E0B-828F-F7FFE122BA00}" srcOrd="1" destOrd="0" presId="urn:microsoft.com/office/officeart/2005/8/layout/vList2"/>
    <dgm:cxn modelId="{442C63A4-E832-4F4C-8DB6-7486580180AC}" type="presParOf" srcId="{6F1A3AD3-94B8-4300-9DD3-6E215264EE94}" destId="{8A12675E-1937-4101-B6CC-0F7073B51718}" srcOrd="2" destOrd="0" presId="urn:microsoft.com/office/officeart/2005/8/layout/vList2"/>
    <dgm:cxn modelId="{01B6F74F-E812-466F-9818-84C2C7F649EF}" type="presParOf" srcId="{6F1A3AD3-94B8-4300-9DD3-6E215264EE94}" destId="{07988325-6E32-4906-AACC-93709D4722B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9CFB228-384A-4FBA-8E84-4CE66F4481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2EE1292-E2FD-4302-B8BF-9B26721FCBC4}">
      <dgm:prSet/>
      <dgm:spPr/>
      <dgm:t>
        <a:bodyPr/>
        <a:lstStyle/>
        <a:p>
          <a:pPr algn="ctr" rtl="0"/>
          <a:r>
            <a:rPr lang="es-ES" dirty="0"/>
            <a:t>FASE PRIMERA: VENTA CONCURRENCIAL ANTE LA AC</a:t>
          </a:r>
        </a:p>
      </dgm:t>
    </dgm:pt>
    <dgm:pt modelId="{70431E78-F1CA-4D45-B7FB-D24AE1E7AC39}" type="parTrans" cxnId="{C8E54E3D-BE3D-4AF3-BA5B-11A63E99161F}">
      <dgm:prSet/>
      <dgm:spPr/>
      <dgm:t>
        <a:bodyPr/>
        <a:lstStyle/>
        <a:p>
          <a:endParaRPr lang="es-ES"/>
        </a:p>
      </dgm:t>
    </dgm:pt>
    <dgm:pt modelId="{AD274C64-3563-47E3-97A9-93F9A94FAF80}" type="sibTrans" cxnId="{C8E54E3D-BE3D-4AF3-BA5B-11A63E99161F}">
      <dgm:prSet/>
      <dgm:spPr/>
      <dgm:t>
        <a:bodyPr/>
        <a:lstStyle/>
        <a:p>
          <a:endParaRPr lang="es-ES"/>
        </a:p>
      </dgm:t>
    </dgm:pt>
    <dgm:pt modelId="{72C27D8C-CC25-4D2B-899F-BC3E44E1060D}">
      <dgm:prSet/>
      <dgm:spPr/>
      <dgm:t>
        <a:bodyPr/>
        <a:lstStyle/>
        <a:p>
          <a:pPr rtl="0"/>
          <a:r>
            <a:rPr lang="es-ES" dirty="0"/>
            <a:t>SUBASTA PRESENCIAL SI CONCURREN OFERTAS, MÍNIMO 50% AVALÚO</a:t>
          </a:r>
        </a:p>
      </dgm:t>
    </dgm:pt>
    <dgm:pt modelId="{F4C117D9-88F3-4D3C-B4CD-A521CC15DFFB}" type="parTrans" cxnId="{B3A8FE0C-D347-46A5-9786-4C580036D4F7}">
      <dgm:prSet/>
      <dgm:spPr/>
      <dgm:t>
        <a:bodyPr/>
        <a:lstStyle/>
        <a:p>
          <a:endParaRPr lang="es-ES"/>
        </a:p>
      </dgm:t>
    </dgm:pt>
    <dgm:pt modelId="{A89C6102-9CDD-4D66-961F-D1E75A552FBA}" type="sibTrans" cxnId="{B3A8FE0C-D347-46A5-9786-4C580036D4F7}">
      <dgm:prSet/>
      <dgm:spPr/>
      <dgm:t>
        <a:bodyPr/>
        <a:lstStyle/>
        <a:p>
          <a:endParaRPr lang="es-ES"/>
        </a:p>
      </dgm:t>
    </dgm:pt>
    <dgm:pt modelId="{CD6FB000-9540-4F75-9EE4-8454F79BF359}">
      <dgm:prSet/>
      <dgm:spPr/>
      <dgm:t>
        <a:bodyPr/>
        <a:lstStyle/>
        <a:p>
          <a:pPr algn="ctr" rtl="0"/>
          <a:r>
            <a:rPr lang="es-ES" dirty="0"/>
            <a:t>FASE SEGUNDA: VENTA POR ENTIDAD ESPECIALIZADA</a:t>
          </a:r>
        </a:p>
      </dgm:t>
    </dgm:pt>
    <dgm:pt modelId="{499CCEEB-F7D2-41DF-8EDE-DD95B4F353AE}" type="parTrans" cxnId="{AC27A319-CF1F-4C7C-83CD-8423E0C4D07B}">
      <dgm:prSet/>
      <dgm:spPr/>
      <dgm:t>
        <a:bodyPr/>
        <a:lstStyle/>
        <a:p>
          <a:endParaRPr lang="es-ES"/>
        </a:p>
      </dgm:t>
    </dgm:pt>
    <dgm:pt modelId="{9AF005D1-E817-4CBE-ABF9-75FBDB0434CB}" type="sibTrans" cxnId="{AC27A319-CF1F-4C7C-83CD-8423E0C4D07B}">
      <dgm:prSet/>
      <dgm:spPr/>
      <dgm:t>
        <a:bodyPr/>
        <a:lstStyle/>
        <a:p>
          <a:endParaRPr lang="es-ES"/>
        </a:p>
      </dgm:t>
    </dgm:pt>
    <dgm:pt modelId="{DB146022-1799-4D54-B406-44BBB85765AA}">
      <dgm:prSet/>
      <dgm:spPr/>
      <dgm:t>
        <a:bodyPr/>
        <a:lstStyle/>
        <a:p>
          <a:pPr rtl="0"/>
          <a:r>
            <a:rPr lang="es-ES" dirty="0"/>
            <a:t>CUATRO MESES DURACIÓN</a:t>
          </a:r>
        </a:p>
      </dgm:t>
    </dgm:pt>
    <dgm:pt modelId="{68D49935-9302-4C76-9A65-D8FDE1DFD6FE}" type="parTrans" cxnId="{697807DB-4844-4BE8-B861-F5804E997199}">
      <dgm:prSet/>
      <dgm:spPr/>
      <dgm:t>
        <a:bodyPr/>
        <a:lstStyle/>
        <a:p>
          <a:endParaRPr lang="es-ES"/>
        </a:p>
      </dgm:t>
    </dgm:pt>
    <dgm:pt modelId="{F5AB8C48-4D72-43A6-9F07-12F3962E7C1B}" type="sibTrans" cxnId="{697807DB-4844-4BE8-B861-F5804E997199}">
      <dgm:prSet/>
      <dgm:spPr/>
      <dgm:t>
        <a:bodyPr/>
        <a:lstStyle/>
        <a:p>
          <a:endParaRPr lang="es-ES"/>
        </a:p>
      </dgm:t>
    </dgm:pt>
    <dgm:pt modelId="{668536DC-F3AF-471C-AFF8-0BC82ABA937B}">
      <dgm:prSet/>
      <dgm:spPr/>
      <dgm:t>
        <a:bodyPr/>
        <a:lstStyle/>
        <a:p>
          <a:pPr rtl="0"/>
          <a:r>
            <a:rPr lang="es-ES" dirty="0"/>
            <a:t>DOS MESES DE RECEPCIÓN DE OFERTAS, MÍNIMO 75% AVALÚO</a:t>
          </a:r>
        </a:p>
      </dgm:t>
    </dgm:pt>
    <dgm:pt modelId="{D758FA24-9487-4283-AB61-7B89FA1AC742}" type="parTrans" cxnId="{DB7F7C6C-DCCE-4B3E-B9AB-E80DA7864B8D}">
      <dgm:prSet/>
      <dgm:spPr/>
      <dgm:t>
        <a:bodyPr/>
        <a:lstStyle/>
        <a:p>
          <a:endParaRPr lang="es-ES"/>
        </a:p>
      </dgm:t>
    </dgm:pt>
    <dgm:pt modelId="{58705903-438C-4CF8-830C-BF512F236FDF}" type="sibTrans" cxnId="{DB7F7C6C-DCCE-4B3E-B9AB-E80DA7864B8D}">
      <dgm:prSet/>
      <dgm:spPr/>
      <dgm:t>
        <a:bodyPr/>
        <a:lstStyle/>
        <a:p>
          <a:endParaRPr lang="es-ES"/>
        </a:p>
      </dgm:t>
    </dgm:pt>
    <dgm:pt modelId="{5E8EADF0-81A3-4275-AB92-FBF55C2120D7}">
      <dgm:prSet/>
      <dgm:spPr/>
      <dgm:t>
        <a:bodyPr/>
        <a:lstStyle/>
        <a:p>
          <a:pPr rtl="0"/>
          <a:r>
            <a:rPr lang="es-ES" dirty="0"/>
            <a:t>SUBASTA SIN PRECIO MÍNIMO</a:t>
          </a:r>
        </a:p>
      </dgm:t>
    </dgm:pt>
    <dgm:pt modelId="{CBFAF34E-D362-4DCF-AC70-E1E8565BAB67}" type="parTrans" cxnId="{D59E5D28-1BDF-4D62-AC8D-42D5467D99CD}">
      <dgm:prSet/>
      <dgm:spPr/>
      <dgm:t>
        <a:bodyPr/>
        <a:lstStyle/>
        <a:p>
          <a:endParaRPr lang="es-ES"/>
        </a:p>
      </dgm:t>
    </dgm:pt>
    <dgm:pt modelId="{EAAC2406-5ACE-426B-BA5B-53280ECC2AE7}" type="sibTrans" cxnId="{D59E5D28-1BDF-4D62-AC8D-42D5467D99CD}">
      <dgm:prSet/>
      <dgm:spPr/>
      <dgm:t>
        <a:bodyPr/>
        <a:lstStyle/>
        <a:p>
          <a:endParaRPr lang="es-ES"/>
        </a:p>
      </dgm:t>
    </dgm:pt>
    <dgm:pt modelId="{5BCD7D9F-AFA5-4DFC-B2CB-93F37578A526}">
      <dgm:prSet/>
      <dgm:spPr/>
      <dgm:t>
        <a:bodyPr/>
        <a:lstStyle/>
        <a:p>
          <a:pPr rtl="0"/>
          <a:r>
            <a:rPr lang="es-ES" dirty="0"/>
            <a:t>HONORARIOS 5%</a:t>
          </a:r>
        </a:p>
      </dgm:t>
    </dgm:pt>
    <dgm:pt modelId="{A53EECDF-67C7-4B19-AB5C-14CF20DD68A2}" type="parTrans" cxnId="{15CEF069-7428-4A5A-811A-B0E1D6838D2E}">
      <dgm:prSet/>
      <dgm:spPr/>
      <dgm:t>
        <a:bodyPr/>
        <a:lstStyle/>
        <a:p>
          <a:endParaRPr lang="es-ES"/>
        </a:p>
      </dgm:t>
    </dgm:pt>
    <dgm:pt modelId="{F6036939-EB31-4DB6-A0DD-F8D3D1773D49}" type="sibTrans" cxnId="{15CEF069-7428-4A5A-811A-B0E1D6838D2E}">
      <dgm:prSet/>
      <dgm:spPr/>
      <dgm:t>
        <a:bodyPr/>
        <a:lstStyle/>
        <a:p>
          <a:endParaRPr lang="es-ES"/>
        </a:p>
      </dgm:t>
    </dgm:pt>
    <dgm:pt modelId="{6F1A3AD3-94B8-4300-9DD3-6E215264EE94}" type="pres">
      <dgm:prSet presAssocID="{89CFB228-384A-4FBA-8E84-4CE66F448136}" presName="linear" presStyleCnt="0">
        <dgm:presLayoutVars>
          <dgm:animLvl val="lvl"/>
          <dgm:resizeHandles val="exact"/>
        </dgm:presLayoutVars>
      </dgm:prSet>
      <dgm:spPr/>
    </dgm:pt>
    <dgm:pt modelId="{33064728-6ABE-4221-AE1A-AEB7B6AF6578}" type="pres">
      <dgm:prSet presAssocID="{D2EE1292-E2FD-4302-B8BF-9B26721FCBC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F545A9A-3B8B-4E0B-828F-F7FFE122BA00}" type="pres">
      <dgm:prSet presAssocID="{D2EE1292-E2FD-4302-B8BF-9B26721FCBC4}" presName="childText" presStyleLbl="revTx" presStyleIdx="0" presStyleCnt="2">
        <dgm:presLayoutVars>
          <dgm:bulletEnabled val="1"/>
        </dgm:presLayoutVars>
      </dgm:prSet>
      <dgm:spPr/>
    </dgm:pt>
    <dgm:pt modelId="{8A12675E-1937-4101-B6CC-0F7073B51718}" type="pres">
      <dgm:prSet presAssocID="{CD6FB000-9540-4F75-9EE4-8454F79BF35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7988325-6E32-4906-AACC-93709D4722B4}" type="pres">
      <dgm:prSet presAssocID="{CD6FB000-9540-4F75-9EE4-8454F79BF35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3A8FE0C-D347-46A5-9786-4C580036D4F7}" srcId="{D2EE1292-E2FD-4302-B8BF-9B26721FCBC4}" destId="{72C27D8C-CC25-4D2B-899F-BC3E44E1060D}" srcOrd="1" destOrd="0" parTransId="{F4C117D9-88F3-4D3C-B4CD-A521CC15DFFB}" sibTransId="{A89C6102-9CDD-4D66-961F-D1E75A552FBA}"/>
    <dgm:cxn modelId="{AC27A319-CF1F-4C7C-83CD-8423E0C4D07B}" srcId="{89CFB228-384A-4FBA-8E84-4CE66F448136}" destId="{CD6FB000-9540-4F75-9EE4-8454F79BF359}" srcOrd="1" destOrd="0" parTransId="{499CCEEB-F7D2-41DF-8EDE-DD95B4F353AE}" sibTransId="{9AF005D1-E817-4CBE-ABF9-75FBDB0434CB}"/>
    <dgm:cxn modelId="{D59E5D28-1BDF-4D62-AC8D-42D5467D99CD}" srcId="{CD6FB000-9540-4F75-9EE4-8454F79BF359}" destId="{5E8EADF0-81A3-4275-AB92-FBF55C2120D7}" srcOrd="1" destOrd="0" parTransId="{CBFAF34E-D362-4DCF-AC70-E1E8565BAB67}" sibTransId="{EAAC2406-5ACE-426B-BA5B-53280ECC2AE7}"/>
    <dgm:cxn modelId="{1921AF36-AA0F-4C8A-9FF0-F4112B0D9694}" type="presOf" srcId="{DB146022-1799-4D54-B406-44BBB85765AA}" destId="{07988325-6E32-4906-AACC-93709D4722B4}" srcOrd="0" destOrd="0" presId="urn:microsoft.com/office/officeart/2005/8/layout/vList2"/>
    <dgm:cxn modelId="{C8E54E3D-BE3D-4AF3-BA5B-11A63E99161F}" srcId="{89CFB228-384A-4FBA-8E84-4CE66F448136}" destId="{D2EE1292-E2FD-4302-B8BF-9B26721FCBC4}" srcOrd="0" destOrd="0" parTransId="{70431E78-F1CA-4D45-B7FB-D24AE1E7AC39}" sibTransId="{AD274C64-3563-47E3-97A9-93F9A94FAF80}"/>
    <dgm:cxn modelId="{15CEF069-7428-4A5A-811A-B0E1D6838D2E}" srcId="{CD6FB000-9540-4F75-9EE4-8454F79BF359}" destId="{5BCD7D9F-AFA5-4DFC-B2CB-93F37578A526}" srcOrd="2" destOrd="0" parTransId="{A53EECDF-67C7-4B19-AB5C-14CF20DD68A2}" sibTransId="{F6036939-EB31-4DB6-A0DD-F8D3D1773D49}"/>
    <dgm:cxn modelId="{DB7F7C6C-DCCE-4B3E-B9AB-E80DA7864B8D}" srcId="{D2EE1292-E2FD-4302-B8BF-9B26721FCBC4}" destId="{668536DC-F3AF-471C-AFF8-0BC82ABA937B}" srcOrd="0" destOrd="0" parTransId="{D758FA24-9487-4283-AB61-7B89FA1AC742}" sibTransId="{58705903-438C-4CF8-830C-BF512F236FDF}"/>
    <dgm:cxn modelId="{E56E9789-1A92-4C03-A6A2-DD07358C6553}" type="presOf" srcId="{668536DC-F3AF-471C-AFF8-0BC82ABA937B}" destId="{5F545A9A-3B8B-4E0B-828F-F7FFE122BA00}" srcOrd="0" destOrd="0" presId="urn:microsoft.com/office/officeart/2005/8/layout/vList2"/>
    <dgm:cxn modelId="{1B18C191-D176-4528-8A01-FBE5E91494DC}" type="presOf" srcId="{89CFB228-384A-4FBA-8E84-4CE66F448136}" destId="{6F1A3AD3-94B8-4300-9DD3-6E215264EE94}" srcOrd="0" destOrd="0" presId="urn:microsoft.com/office/officeart/2005/8/layout/vList2"/>
    <dgm:cxn modelId="{009670AF-CBB8-4AA2-930F-2288E2162D36}" type="presOf" srcId="{72C27D8C-CC25-4D2B-899F-BC3E44E1060D}" destId="{5F545A9A-3B8B-4E0B-828F-F7FFE122BA00}" srcOrd="0" destOrd="1" presId="urn:microsoft.com/office/officeart/2005/8/layout/vList2"/>
    <dgm:cxn modelId="{935312C2-52DD-4669-B9EE-D15DFF1F55F3}" type="presOf" srcId="{5E8EADF0-81A3-4275-AB92-FBF55C2120D7}" destId="{07988325-6E32-4906-AACC-93709D4722B4}" srcOrd="0" destOrd="1" presId="urn:microsoft.com/office/officeart/2005/8/layout/vList2"/>
    <dgm:cxn modelId="{AF6D8AD1-2856-4566-A58C-D18CAEDF7F50}" type="presOf" srcId="{CD6FB000-9540-4F75-9EE4-8454F79BF359}" destId="{8A12675E-1937-4101-B6CC-0F7073B51718}" srcOrd="0" destOrd="0" presId="urn:microsoft.com/office/officeart/2005/8/layout/vList2"/>
    <dgm:cxn modelId="{697807DB-4844-4BE8-B861-F5804E997199}" srcId="{CD6FB000-9540-4F75-9EE4-8454F79BF359}" destId="{DB146022-1799-4D54-B406-44BBB85765AA}" srcOrd="0" destOrd="0" parTransId="{68D49935-9302-4C76-9A65-D8FDE1DFD6FE}" sibTransId="{F5AB8C48-4D72-43A6-9F07-12F3962E7C1B}"/>
    <dgm:cxn modelId="{CC22CBF2-F7CE-42C4-A290-99B7E3D26B2F}" type="presOf" srcId="{D2EE1292-E2FD-4302-B8BF-9B26721FCBC4}" destId="{33064728-6ABE-4221-AE1A-AEB7B6AF6578}" srcOrd="0" destOrd="0" presId="urn:microsoft.com/office/officeart/2005/8/layout/vList2"/>
    <dgm:cxn modelId="{5F618CF8-33A6-4B35-A8D3-8A3B665033F3}" type="presOf" srcId="{5BCD7D9F-AFA5-4DFC-B2CB-93F37578A526}" destId="{07988325-6E32-4906-AACC-93709D4722B4}" srcOrd="0" destOrd="2" presId="urn:microsoft.com/office/officeart/2005/8/layout/vList2"/>
    <dgm:cxn modelId="{8B8E0A9E-2368-48C3-A251-0AB9E3C61630}" type="presParOf" srcId="{6F1A3AD3-94B8-4300-9DD3-6E215264EE94}" destId="{33064728-6ABE-4221-AE1A-AEB7B6AF6578}" srcOrd="0" destOrd="0" presId="urn:microsoft.com/office/officeart/2005/8/layout/vList2"/>
    <dgm:cxn modelId="{45BB6C96-9539-45A4-BBFD-AF7571FC25CC}" type="presParOf" srcId="{6F1A3AD3-94B8-4300-9DD3-6E215264EE94}" destId="{5F545A9A-3B8B-4E0B-828F-F7FFE122BA00}" srcOrd="1" destOrd="0" presId="urn:microsoft.com/office/officeart/2005/8/layout/vList2"/>
    <dgm:cxn modelId="{442C63A4-E832-4F4C-8DB6-7486580180AC}" type="presParOf" srcId="{6F1A3AD3-94B8-4300-9DD3-6E215264EE94}" destId="{8A12675E-1937-4101-B6CC-0F7073B51718}" srcOrd="2" destOrd="0" presId="urn:microsoft.com/office/officeart/2005/8/layout/vList2"/>
    <dgm:cxn modelId="{01B6F74F-E812-466F-9818-84C2C7F649EF}" type="presParOf" srcId="{6F1A3AD3-94B8-4300-9DD3-6E215264EE94}" destId="{07988325-6E32-4906-AACC-93709D4722B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CFB228-384A-4FBA-8E84-4CE66F4481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2EE1292-E2FD-4302-B8BF-9B26721FCBC4}">
      <dgm:prSet/>
      <dgm:spPr/>
      <dgm:t>
        <a:bodyPr/>
        <a:lstStyle/>
        <a:p>
          <a:pPr algn="ctr" rtl="0"/>
          <a:r>
            <a:rPr lang="es-ES" dirty="0"/>
            <a:t>POR ACUERDO DEL JUEZ</a:t>
          </a:r>
        </a:p>
      </dgm:t>
    </dgm:pt>
    <dgm:pt modelId="{70431E78-F1CA-4D45-B7FB-D24AE1E7AC39}" type="parTrans" cxnId="{C8E54E3D-BE3D-4AF3-BA5B-11A63E99161F}">
      <dgm:prSet/>
      <dgm:spPr/>
      <dgm:t>
        <a:bodyPr/>
        <a:lstStyle/>
        <a:p>
          <a:endParaRPr lang="es-ES"/>
        </a:p>
      </dgm:t>
    </dgm:pt>
    <dgm:pt modelId="{AD274C64-3563-47E3-97A9-93F9A94FAF80}" type="sibTrans" cxnId="{C8E54E3D-BE3D-4AF3-BA5B-11A63E99161F}">
      <dgm:prSet/>
      <dgm:spPr/>
      <dgm:t>
        <a:bodyPr/>
        <a:lstStyle/>
        <a:p>
          <a:endParaRPr lang="es-ES"/>
        </a:p>
      </dgm:t>
    </dgm:pt>
    <dgm:pt modelId="{72C27D8C-CC25-4D2B-899F-BC3E44E1060D}">
      <dgm:prSet/>
      <dgm:spPr/>
      <dgm:t>
        <a:bodyPr/>
        <a:lstStyle/>
        <a:p>
          <a:pPr rtl="0"/>
          <a:r>
            <a:rPr lang="es-ES" dirty="0"/>
            <a:t>Por vía de recurso SÓLO REPOSICIÓN</a:t>
          </a:r>
        </a:p>
      </dgm:t>
    </dgm:pt>
    <dgm:pt modelId="{F4C117D9-88F3-4D3C-B4CD-A521CC15DFFB}" type="parTrans" cxnId="{B3A8FE0C-D347-46A5-9786-4C580036D4F7}">
      <dgm:prSet/>
      <dgm:spPr/>
      <dgm:t>
        <a:bodyPr/>
        <a:lstStyle/>
        <a:p>
          <a:endParaRPr lang="es-ES"/>
        </a:p>
      </dgm:t>
    </dgm:pt>
    <dgm:pt modelId="{A89C6102-9CDD-4D66-961F-D1E75A552FBA}" type="sibTrans" cxnId="{B3A8FE0C-D347-46A5-9786-4C580036D4F7}">
      <dgm:prSet/>
      <dgm:spPr/>
      <dgm:t>
        <a:bodyPr/>
        <a:lstStyle/>
        <a:p>
          <a:endParaRPr lang="es-ES"/>
        </a:p>
      </dgm:t>
    </dgm:pt>
    <dgm:pt modelId="{CD6FB000-9540-4F75-9EE4-8454F79BF359}">
      <dgm:prSet/>
      <dgm:spPr/>
      <dgm:t>
        <a:bodyPr/>
        <a:lstStyle/>
        <a:p>
          <a:pPr algn="ctr" rtl="0"/>
          <a:r>
            <a:rPr lang="es-ES" dirty="0"/>
            <a:t>POR ACUERDO DE LOS ACREEDORES</a:t>
          </a:r>
        </a:p>
      </dgm:t>
    </dgm:pt>
    <dgm:pt modelId="{499CCEEB-F7D2-41DF-8EDE-DD95B4F353AE}" type="parTrans" cxnId="{AC27A319-CF1F-4C7C-83CD-8423E0C4D07B}">
      <dgm:prSet/>
      <dgm:spPr/>
      <dgm:t>
        <a:bodyPr/>
        <a:lstStyle/>
        <a:p>
          <a:endParaRPr lang="es-ES"/>
        </a:p>
      </dgm:t>
    </dgm:pt>
    <dgm:pt modelId="{9AF005D1-E817-4CBE-ABF9-75FBDB0434CB}" type="sibTrans" cxnId="{AC27A319-CF1F-4C7C-83CD-8423E0C4D07B}">
      <dgm:prSet/>
      <dgm:spPr/>
      <dgm:t>
        <a:bodyPr/>
        <a:lstStyle/>
        <a:p>
          <a:endParaRPr lang="es-ES"/>
        </a:p>
      </dgm:t>
    </dgm:pt>
    <dgm:pt modelId="{DB146022-1799-4D54-B406-44BBB85765AA}">
      <dgm:prSet/>
      <dgm:spPr/>
      <dgm:t>
        <a:bodyPr/>
        <a:lstStyle/>
        <a:p>
          <a:pPr rtl="0"/>
          <a:r>
            <a:rPr lang="es-ES" dirty="0"/>
            <a:t>50% del pasivo ordinario o 50% del pasivo</a:t>
          </a:r>
        </a:p>
      </dgm:t>
    </dgm:pt>
    <dgm:pt modelId="{68D49935-9302-4C76-9A65-D8FDE1DFD6FE}" type="parTrans" cxnId="{697807DB-4844-4BE8-B861-F5804E997199}">
      <dgm:prSet/>
      <dgm:spPr/>
      <dgm:t>
        <a:bodyPr/>
        <a:lstStyle/>
        <a:p>
          <a:endParaRPr lang="es-ES"/>
        </a:p>
      </dgm:t>
    </dgm:pt>
    <dgm:pt modelId="{F5AB8C48-4D72-43A6-9F07-12F3962E7C1B}" type="sibTrans" cxnId="{697807DB-4844-4BE8-B861-F5804E997199}">
      <dgm:prSet/>
      <dgm:spPr/>
      <dgm:t>
        <a:bodyPr/>
        <a:lstStyle/>
        <a:p>
          <a:endParaRPr lang="es-ES"/>
        </a:p>
      </dgm:t>
    </dgm:pt>
    <dgm:pt modelId="{668536DC-F3AF-471C-AFF8-0BC82ABA937B}">
      <dgm:prSet/>
      <dgm:spPr/>
      <dgm:t>
        <a:bodyPr/>
        <a:lstStyle/>
        <a:p>
          <a:pPr rtl="0"/>
          <a:r>
            <a:rPr lang="es-ES" dirty="0"/>
            <a:t>De oficio o a instancia de parte ¿cualquier parte o sólo el AC?</a:t>
          </a:r>
        </a:p>
      </dgm:t>
    </dgm:pt>
    <dgm:pt modelId="{D758FA24-9487-4283-AB61-7B89FA1AC742}" type="parTrans" cxnId="{DB7F7C6C-DCCE-4B3E-B9AB-E80DA7864B8D}">
      <dgm:prSet/>
      <dgm:spPr/>
      <dgm:t>
        <a:bodyPr/>
        <a:lstStyle/>
        <a:p>
          <a:endParaRPr lang="es-ES"/>
        </a:p>
      </dgm:t>
    </dgm:pt>
    <dgm:pt modelId="{58705903-438C-4CF8-830C-BF512F236FDF}" type="sibTrans" cxnId="{DB7F7C6C-DCCE-4B3E-B9AB-E80DA7864B8D}">
      <dgm:prSet/>
      <dgm:spPr/>
      <dgm:t>
        <a:bodyPr/>
        <a:lstStyle/>
        <a:p>
          <a:endParaRPr lang="es-ES"/>
        </a:p>
      </dgm:t>
    </dgm:pt>
    <dgm:pt modelId="{32AA86B8-2C21-4DB5-8E54-2CA141813744}">
      <dgm:prSet/>
      <dgm:spPr/>
      <dgm:t>
        <a:bodyPr/>
        <a:lstStyle/>
        <a:p>
          <a:pPr rtl="0"/>
          <a:r>
            <a:rPr lang="es-ES" dirty="0"/>
            <a:t>CONSECUENCIA: “quedarán sin efecto”</a:t>
          </a:r>
        </a:p>
      </dgm:t>
    </dgm:pt>
    <dgm:pt modelId="{F2B8F413-EF1A-4A50-9BC0-9B59848E5F77}" type="parTrans" cxnId="{ADAE971C-A542-45CC-99AF-6079ACA350DF}">
      <dgm:prSet/>
      <dgm:spPr/>
      <dgm:t>
        <a:bodyPr/>
        <a:lstStyle/>
        <a:p>
          <a:endParaRPr lang="es-ES"/>
        </a:p>
      </dgm:t>
    </dgm:pt>
    <dgm:pt modelId="{FC7AD1A9-0D7D-42F9-A2ED-E39EE533E0AB}" type="sibTrans" cxnId="{ADAE971C-A542-45CC-99AF-6079ACA350DF}">
      <dgm:prSet/>
      <dgm:spPr/>
      <dgm:t>
        <a:bodyPr/>
        <a:lstStyle/>
        <a:p>
          <a:endParaRPr lang="es-ES"/>
        </a:p>
      </dgm:t>
    </dgm:pt>
    <dgm:pt modelId="{6F1A3AD3-94B8-4300-9DD3-6E215264EE94}" type="pres">
      <dgm:prSet presAssocID="{89CFB228-384A-4FBA-8E84-4CE66F448136}" presName="linear" presStyleCnt="0">
        <dgm:presLayoutVars>
          <dgm:animLvl val="lvl"/>
          <dgm:resizeHandles val="exact"/>
        </dgm:presLayoutVars>
      </dgm:prSet>
      <dgm:spPr/>
    </dgm:pt>
    <dgm:pt modelId="{33064728-6ABE-4221-AE1A-AEB7B6AF6578}" type="pres">
      <dgm:prSet presAssocID="{D2EE1292-E2FD-4302-B8BF-9B26721FCBC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F545A9A-3B8B-4E0B-828F-F7FFE122BA00}" type="pres">
      <dgm:prSet presAssocID="{D2EE1292-E2FD-4302-B8BF-9B26721FCBC4}" presName="childText" presStyleLbl="revTx" presStyleIdx="0" presStyleCnt="2">
        <dgm:presLayoutVars>
          <dgm:bulletEnabled val="1"/>
        </dgm:presLayoutVars>
      </dgm:prSet>
      <dgm:spPr/>
    </dgm:pt>
    <dgm:pt modelId="{8A12675E-1937-4101-B6CC-0F7073B51718}" type="pres">
      <dgm:prSet presAssocID="{CD6FB000-9540-4F75-9EE4-8454F79BF35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7988325-6E32-4906-AACC-93709D4722B4}" type="pres">
      <dgm:prSet presAssocID="{CD6FB000-9540-4F75-9EE4-8454F79BF35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3A8FE0C-D347-46A5-9786-4C580036D4F7}" srcId="{D2EE1292-E2FD-4302-B8BF-9B26721FCBC4}" destId="{72C27D8C-CC25-4D2B-899F-BC3E44E1060D}" srcOrd="1" destOrd="0" parTransId="{F4C117D9-88F3-4D3C-B4CD-A521CC15DFFB}" sibTransId="{A89C6102-9CDD-4D66-961F-D1E75A552FBA}"/>
    <dgm:cxn modelId="{AC27A319-CF1F-4C7C-83CD-8423E0C4D07B}" srcId="{89CFB228-384A-4FBA-8E84-4CE66F448136}" destId="{CD6FB000-9540-4F75-9EE4-8454F79BF359}" srcOrd="1" destOrd="0" parTransId="{499CCEEB-F7D2-41DF-8EDE-DD95B4F353AE}" sibTransId="{9AF005D1-E817-4CBE-ABF9-75FBDB0434CB}"/>
    <dgm:cxn modelId="{ADAE971C-A542-45CC-99AF-6079ACA350DF}" srcId="{CD6FB000-9540-4F75-9EE4-8454F79BF359}" destId="{32AA86B8-2C21-4DB5-8E54-2CA141813744}" srcOrd="1" destOrd="0" parTransId="{F2B8F413-EF1A-4A50-9BC0-9B59848E5F77}" sibTransId="{FC7AD1A9-0D7D-42F9-A2ED-E39EE533E0AB}"/>
    <dgm:cxn modelId="{C8E54E3D-BE3D-4AF3-BA5B-11A63E99161F}" srcId="{89CFB228-384A-4FBA-8E84-4CE66F448136}" destId="{D2EE1292-E2FD-4302-B8BF-9B26721FCBC4}" srcOrd="0" destOrd="0" parTransId="{70431E78-F1CA-4D45-B7FB-D24AE1E7AC39}" sibTransId="{AD274C64-3563-47E3-97A9-93F9A94FAF80}"/>
    <dgm:cxn modelId="{5A431B63-35C3-46F4-9D78-07F1142195EA}" type="presOf" srcId="{DB146022-1799-4D54-B406-44BBB85765AA}" destId="{07988325-6E32-4906-AACC-93709D4722B4}" srcOrd="0" destOrd="0" presId="urn:microsoft.com/office/officeart/2005/8/layout/vList2"/>
    <dgm:cxn modelId="{DB7F7C6C-DCCE-4B3E-B9AB-E80DA7864B8D}" srcId="{D2EE1292-E2FD-4302-B8BF-9B26721FCBC4}" destId="{668536DC-F3AF-471C-AFF8-0BC82ABA937B}" srcOrd="0" destOrd="0" parTransId="{D758FA24-9487-4283-AB61-7B89FA1AC742}" sibTransId="{58705903-438C-4CF8-830C-BF512F236FDF}"/>
    <dgm:cxn modelId="{267ECE92-38A8-4FCC-AC56-7B72F644CC2A}" type="presOf" srcId="{72C27D8C-CC25-4D2B-899F-BC3E44E1060D}" destId="{5F545A9A-3B8B-4E0B-828F-F7FFE122BA00}" srcOrd="0" destOrd="1" presId="urn:microsoft.com/office/officeart/2005/8/layout/vList2"/>
    <dgm:cxn modelId="{6B84F59A-EE5E-41C6-99FF-887A9DBB22B6}" type="presOf" srcId="{32AA86B8-2C21-4DB5-8E54-2CA141813744}" destId="{07988325-6E32-4906-AACC-93709D4722B4}" srcOrd="0" destOrd="1" presId="urn:microsoft.com/office/officeart/2005/8/layout/vList2"/>
    <dgm:cxn modelId="{F4D21F9F-2C91-4E67-8C1D-B1276F4D97C5}" type="presOf" srcId="{668536DC-F3AF-471C-AFF8-0BC82ABA937B}" destId="{5F545A9A-3B8B-4E0B-828F-F7FFE122BA00}" srcOrd="0" destOrd="0" presId="urn:microsoft.com/office/officeart/2005/8/layout/vList2"/>
    <dgm:cxn modelId="{1E3FE3C4-6A6D-46CA-876A-8C1DFD5D7358}" type="presOf" srcId="{CD6FB000-9540-4F75-9EE4-8454F79BF359}" destId="{8A12675E-1937-4101-B6CC-0F7073B51718}" srcOrd="0" destOrd="0" presId="urn:microsoft.com/office/officeart/2005/8/layout/vList2"/>
    <dgm:cxn modelId="{A291F1CE-E053-45FE-BE9D-96BBC2F6E6DA}" type="presOf" srcId="{D2EE1292-E2FD-4302-B8BF-9B26721FCBC4}" destId="{33064728-6ABE-4221-AE1A-AEB7B6AF6578}" srcOrd="0" destOrd="0" presId="urn:microsoft.com/office/officeart/2005/8/layout/vList2"/>
    <dgm:cxn modelId="{697807DB-4844-4BE8-B861-F5804E997199}" srcId="{CD6FB000-9540-4F75-9EE4-8454F79BF359}" destId="{DB146022-1799-4D54-B406-44BBB85765AA}" srcOrd="0" destOrd="0" parTransId="{68D49935-9302-4C76-9A65-D8FDE1DFD6FE}" sibTransId="{F5AB8C48-4D72-43A6-9F07-12F3962E7C1B}"/>
    <dgm:cxn modelId="{11814EEE-1DF3-436F-9A4B-708FFDCD17C4}" type="presOf" srcId="{89CFB228-384A-4FBA-8E84-4CE66F448136}" destId="{6F1A3AD3-94B8-4300-9DD3-6E215264EE94}" srcOrd="0" destOrd="0" presId="urn:microsoft.com/office/officeart/2005/8/layout/vList2"/>
    <dgm:cxn modelId="{D43FA462-1309-4A47-8E36-9B4562779EF4}" type="presParOf" srcId="{6F1A3AD3-94B8-4300-9DD3-6E215264EE94}" destId="{33064728-6ABE-4221-AE1A-AEB7B6AF6578}" srcOrd="0" destOrd="0" presId="urn:microsoft.com/office/officeart/2005/8/layout/vList2"/>
    <dgm:cxn modelId="{8FF6E937-F287-434F-BD00-4BCC66E40F07}" type="presParOf" srcId="{6F1A3AD3-94B8-4300-9DD3-6E215264EE94}" destId="{5F545A9A-3B8B-4E0B-828F-F7FFE122BA00}" srcOrd="1" destOrd="0" presId="urn:microsoft.com/office/officeart/2005/8/layout/vList2"/>
    <dgm:cxn modelId="{335B2265-0CAA-4F91-8429-61F525F35EF6}" type="presParOf" srcId="{6F1A3AD3-94B8-4300-9DD3-6E215264EE94}" destId="{8A12675E-1937-4101-B6CC-0F7073B51718}" srcOrd="2" destOrd="0" presId="urn:microsoft.com/office/officeart/2005/8/layout/vList2"/>
    <dgm:cxn modelId="{4EA22EBC-49C1-411C-B030-CA735EEB1B5D}" type="presParOf" srcId="{6F1A3AD3-94B8-4300-9DD3-6E215264EE94}" destId="{07988325-6E32-4906-AACC-93709D4722B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1F471BF-4267-4E2A-B7BD-96231A4FE9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50559BF-91DE-4141-9809-6BB8551091A5}">
      <dgm:prSet/>
      <dgm:spPr/>
      <dgm:t>
        <a:bodyPr/>
        <a:lstStyle/>
        <a:p>
          <a:pPr algn="ctr" rtl="0"/>
          <a:r>
            <a:rPr lang="es-ES" dirty="0"/>
            <a:t>REGLA GENERAL EN MATERIA DE LIQUIDACIÓN</a:t>
          </a:r>
        </a:p>
        <a:p>
          <a:pPr algn="ctr" rtl="0"/>
          <a:r>
            <a:rPr lang="es-ES" dirty="0"/>
            <a:t>ARTÍCULO 421 TRLC</a:t>
          </a:r>
        </a:p>
      </dgm:t>
    </dgm:pt>
    <dgm:pt modelId="{355CED78-0F33-4B2E-A80C-AD0F89CE4D4A}" type="parTrans" cxnId="{D4F46A20-E1FE-4ACF-B2D0-C25B508F5E4F}">
      <dgm:prSet/>
      <dgm:spPr/>
      <dgm:t>
        <a:bodyPr/>
        <a:lstStyle/>
        <a:p>
          <a:endParaRPr lang="es-ES"/>
        </a:p>
      </dgm:t>
    </dgm:pt>
    <dgm:pt modelId="{838B5265-5FB1-4814-9D4F-846E49D00887}" type="sibTrans" cxnId="{D4F46A20-E1FE-4ACF-B2D0-C25B508F5E4F}">
      <dgm:prSet/>
      <dgm:spPr/>
      <dgm:t>
        <a:bodyPr/>
        <a:lstStyle/>
        <a:p>
          <a:endParaRPr lang="es-ES"/>
        </a:p>
      </dgm:t>
    </dgm:pt>
    <dgm:pt modelId="{F6925D82-C762-464C-9DE5-62F9A75A08A7}">
      <dgm:prSet/>
      <dgm:spPr/>
      <dgm:t>
        <a:bodyPr/>
        <a:lstStyle/>
        <a:p>
          <a:pPr rtl="0"/>
          <a:r>
            <a:rPr lang="es-ES" dirty="0"/>
            <a:t>De no haber establecido el juez reglas especiales de liquidación, el administrador concursal realizará los bienes y derechos de la masa activa del modo más conveniente para el interés del concurso, sin más limitaciones que las establecidas en los artículos siguientes y en el capítulo III del título IV del libro primero</a:t>
          </a:r>
        </a:p>
      </dgm:t>
    </dgm:pt>
    <dgm:pt modelId="{57170ECB-7C54-4897-89E2-8D59F948BD4B}" type="parTrans" cxnId="{45223B19-0DF3-4E68-AACB-6F9727ACE268}">
      <dgm:prSet/>
      <dgm:spPr/>
      <dgm:t>
        <a:bodyPr/>
        <a:lstStyle/>
        <a:p>
          <a:endParaRPr lang="es-ES"/>
        </a:p>
      </dgm:t>
    </dgm:pt>
    <dgm:pt modelId="{CB1BB268-4871-49D7-867D-A5302D31E24C}" type="sibTrans" cxnId="{45223B19-0DF3-4E68-AACB-6F9727ACE268}">
      <dgm:prSet/>
      <dgm:spPr/>
      <dgm:t>
        <a:bodyPr/>
        <a:lstStyle/>
        <a:p>
          <a:endParaRPr lang="es-ES"/>
        </a:p>
      </dgm:t>
    </dgm:pt>
    <dgm:pt modelId="{97005F83-C2AB-4051-8C2B-B0CB5F05EE35}" type="pres">
      <dgm:prSet presAssocID="{21F471BF-4267-4E2A-B7BD-96231A4FE91B}" presName="linear" presStyleCnt="0">
        <dgm:presLayoutVars>
          <dgm:animLvl val="lvl"/>
          <dgm:resizeHandles val="exact"/>
        </dgm:presLayoutVars>
      </dgm:prSet>
      <dgm:spPr/>
    </dgm:pt>
    <dgm:pt modelId="{6EEEC42F-92C7-410C-844E-26901020F846}" type="pres">
      <dgm:prSet presAssocID="{750559BF-91DE-4141-9809-6BB8551091A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B526F3D4-46B2-4931-AAFA-48B83F422C28}" type="pres">
      <dgm:prSet presAssocID="{750559BF-91DE-4141-9809-6BB8551091A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5223B19-0DF3-4E68-AACB-6F9727ACE268}" srcId="{750559BF-91DE-4141-9809-6BB8551091A5}" destId="{F6925D82-C762-464C-9DE5-62F9A75A08A7}" srcOrd="0" destOrd="0" parTransId="{57170ECB-7C54-4897-89E2-8D59F948BD4B}" sibTransId="{CB1BB268-4871-49D7-867D-A5302D31E24C}"/>
    <dgm:cxn modelId="{D4F46A20-E1FE-4ACF-B2D0-C25B508F5E4F}" srcId="{21F471BF-4267-4E2A-B7BD-96231A4FE91B}" destId="{750559BF-91DE-4141-9809-6BB8551091A5}" srcOrd="0" destOrd="0" parTransId="{355CED78-0F33-4B2E-A80C-AD0F89CE4D4A}" sibTransId="{838B5265-5FB1-4814-9D4F-846E49D00887}"/>
    <dgm:cxn modelId="{239FAC33-A31C-4832-8C51-D31F1CC322DD}" type="presOf" srcId="{750559BF-91DE-4141-9809-6BB8551091A5}" destId="{6EEEC42F-92C7-410C-844E-26901020F846}" srcOrd="0" destOrd="0" presId="urn:microsoft.com/office/officeart/2005/8/layout/vList2"/>
    <dgm:cxn modelId="{FA4985F7-A214-4BAC-9231-01E15E5FDB1A}" type="presOf" srcId="{21F471BF-4267-4E2A-B7BD-96231A4FE91B}" destId="{97005F83-C2AB-4051-8C2B-B0CB5F05EE35}" srcOrd="0" destOrd="0" presId="urn:microsoft.com/office/officeart/2005/8/layout/vList2"/>
    <dgm:cxn modelId="{C8E276FE-FA92-48A8-AFFA-CCA64B5E1265}" type="presOf" srcId="{F6925D82-C762-464C-9DE5-62F9A75A08A7}" destId="{B526F3D4-46B2-4931-AAFA-48B83F422C28}" srcOrd="0" destOrd="0" presId="urn:microsoft.com/office/officeart/2005/8/layout/vList2"/>
    <dgm:cxn modelId="{B9AD5BCA-0ED0-4E9C-A2EB-57BB03A004C5}" type="presParOf" srcId="{97005F83-C2AB-4051-8C2B-B0CB5F05EE35}" destId="{6EEEC42F-92C7-410C-844E-26901020F846}" srcOrd="0" destOrd="0" presId="urn:microsoft.com/office/officeart/2005/8/layout/vList2"/>
    <dgm:cxn modelId="{7EB08C00-5C2F-4C36-A31D-83BABC083A0A}" type="presParOf" srcId="{97005F83-C2AB-4051-8C2B-B0CB5F05EE35}" destId="{B526F3D4-46B2-4931-AAFA-48B83F422C2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86063-F6BE-4ACC-BE1B-0C8360F1C184}">
      <dsp:nvSpPr>
        <dsp:cNvPr id="0" name=""/>
        <dsp:cNvSpPr/>
      </dsp:nvSpPr>
      <dsp:spPr>
        <a:xfrm>
          <a:off x="0" y="48323"/>
          <a:ext cx="109728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SÓLO EL NECIO CONFUNDE VALOR CON PRECIO</a:t>
          </a:r>
        </a:p>
      </dsp:txBody>
      <dsp:txXfrm>
        <a:off x="24588" y="72911"/>
        <a:ext cx="10923624" cy="454509"/>
      </dsp:txXfrm>
    </dsp:sp>
    <dsp:sp modelId="{D1992D21-842B-47C9-B2A1-9E4FF8D2881E}">
      <dsp:nvSpPr>
        <dsp:cNvPr id="0" name=""/>
        <dsp:cNvSpPr/>
      </dsp:nvSpPr>
      <dsp:spPr>
        <a:xfrm>
          <a:off x="0" y="552008"/>
          <a:ext cx="10972800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/>
            <a:t>VALOR DE MERCADO Vs PRECIO DE LIQUIDACIÓN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/>
            <a:t>QUÉ ES UNA LIQUIDACIÓN?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600" kern="1200" dirty="0"/>
        </a:p>
      </dsp:txBody>
      <dsp:txXfrm>
        <a:off x="0" y="552008"/>
        <a:ext cx="10972800" cy="825930"/>
      </dsp:txXfrm>
    </dsp:sp>
    <dsp:sp modelId="{119A29B6-1A95-4E16-8CF6-92F0FAEC51E9}">
      <dsp:nvSpPr>
        <dsp:cNvPr id="0" name=""/>
        <dsp:cNvSpPr/>
      </dsp:nvSpPr>
      <dsp:spPr>
        <a:xfrm>
          <a:off x="0" y="1377938"/>
          <a:ext cx="109728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FINALIDAD DEL CONCURSO: SATISFACCIÓN DE LOS ACREEDORES</a:t>
          </a:r>
        </a:p>
      </dsp:txBody>
      <dsp:txXfrm>
        <a:off x="24588" y="1402526"/>
        <a:ext cx="10923624" cy="454509"/>
      </dsp:txXfrm>
    </dsp:sp>
    <dsp:sp modelId="{FB74790C-8D6D-4736-A091-9F255B49EB04}">
      <dsp:nvSpPr>
        <dsp:cNvPr id="0" name=""/>
        <dsp:cNvSpPr/>
      </dsp:nvSpPr>
      <dsp:spPr>
        <a:xfrm>
          <a:off x="0" y="1881623"/>
          <a:ext cx="10972800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/>
            <a:t>ESPAÑA, 27% DE RECUPERACIÓN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600" kern="1200" dirty="0"/>
        </a:p>
      </dsp:txBody>
      <dsp:txXfrm>
        <a:off x="0" y="1881623"/>
        <a:ext cx="10972800" cy="554242"/>
      </dsp:txXfrm>
    </dsp:sp>
    <dsp:sp modelId="{22867735-86DC-49A0-A0D2-A76B4677C6FE}">
      <dsp:nvSpPr>
        <dsp:cNvPr id="0" name=""/>
        <dsp:cNvSpPr/>
      </dsp:nvSpPr>
      <dsp:spPr>
        <a:xfrm>
          <a:off x="0" y="2435865"/>
          <a:ext cx="109728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LA MASA EN EL CONCURSO DE PERSONAS FÍSICAS</a:t>
          </a:r>
        </a:p>
      </dsp:txBody>
      <dsp:txXfrm>
        <a:off x="24588" y="2460453"/>
        <a:ext cx="10923624" cy="454509"/>
      </dsp:txXfrm>
    </dsp:sp>
    <dsp:sp modelId="{3357488F-BB00-43B2-B1A9-B7A8B744C0C7}">
      <dsp:nvSpPr>
        <dsp:cNvPr id="0" name=""/>
        <dsp:cNvSpPr/>
      </dsp:nvSpPr>
      <dsp:spPr>
        <a:xfrm>
          <a:off x="0" y="2939550"/>
          <a:ext cx="10972800" cy="1651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/>
            <a:t>BIENES INEMBARGABLES: TRATAMIENTO DEL SALARIO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/>
            <a:t>EL MATRIMONIO DE LA PERSONA FÍSICA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/>
            <a:t>LA SOCIEDAD DE GANANCIALES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/>
            <a:t>LOS PRO INDIVISOS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/>
            <a:t>LA ESPECIAL PROTECCIÓN DE LA VIVIENDA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600" kern="1200" dirty="0"/>
        </a:p>
      </dsp:txBody>
      <dsp:txXfrm>
        <a:off x="0" y="2939550"/>
        <a:ext cx="10972800" cy="165186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EC42F-92C7-410C-844E-26901020F846}">
      <dsp:nvSpPr>
        <dsp:cNvPr id="0" name=""/>
        <dsp:cNvSpPr/>
      </dsp:nvSpPr>
      <dsp:spPr>
        <a:xfrm>
          <a:off x="0" y="37455"/>
          <a:ext cx="10972800" cy="1277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REGLA DEL CONJUNTO</a:t>
          </a:r>
        </a:p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ARTÍCULO 422 TRLC</a:t>
          </a:r>
        </a:p>
      </dsp:txBody>
      <dsp:txXfrm>
        <a:off x="62369" y="99824"/>
        <a:ext cx="10848062" cy="1152901"/>
      </dsp:txXfrm>
    </dsp:sp>
    <dsp:sp modelId="{B526F3D4-46B2-4931-AAFA-48B83F422C28}">
      <dsp:nvSpPr>
        <dsp:cNvPr id="0" name=""/>
        <dsp:cNvSpPr/>
      </dsp:nvSpPr>
      <dsp:spPr>
        <a:xfrm>
          <a:off x="0" y="1315095"/>
          <a:ext cx="10972800" cy="75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200" kern="1200" dirty="0"/>
            <a:t>LOS ACTIVOS SE VENDERÁN COMO UN TODO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200" kern="1200" dirty="0"/>
            <a:t>AUTORIZACIÓN PARA VENTA INDIVIDUAL (Art. 518 TRLC)</a:t>
          </a:r>
        </a:p>
      </dsp:txBody>
      <dsp:txXfrm>
        <a:off x="0" y="1315095"/>
        <a:ext cx="10972800" cy="753480"/>
      </dsp:txXfrm>
    </dsp:sp>
    <dsp:sp modelId="{0FF0B279-1C1A-4660-AE1E-1221EA5C42BD}">
      <dsp:nvSpPr>
        <dsp:cNvPr id="0" name=""/>
        <dsp:cNvSpPr/>
      </dsp:nvSpPr>
      <dsp:spPr>
        <a:xfrm>
          <a:off x="0" y="2068575"/>
          <a:ext cx="10972800" cy="1277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REGLA DE LA SUBASTA</a:t>
          </a:r>
        </a:p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ARTÍCULO 423 TRLC</a:t>
          </a:r>
        </a:p>
      </dsp:txBody>
      <dsp:txXfrm>
        <a:off x="62369" y="2130944"/>
        <a:ext cx="10848062" cy="1152901"/>
      </dsp:txXfrm>
    </dsp:sp>
    <dsp:sp modelId="{FE9B3FED-3526-494F-9F01-F76B964EA123}">
      <dsp:nvSpPr>
        <dsp:cNvPr id="0" name=""/>
        <dsp:cNvSpPr/>
      </dsp:nvSpPr>
      <dsp:spPr>
        <a:xfrm>
          <a:off x="0" y="3346215"/>
          <a:ext cx="10972800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200" kern="1200" dirty="0"/>
            <a:t>BIENES CON VALOR SUPERIOR AL 5%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200" kern="1200" dirty="0"/>
            <a:t>SUBASTA TELEMÁTICA (BOE o ENTIDAD ESPECIALIZADA)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200" kern="1200" dirty="0"/>
            <a:t>NO HAY MÁS NORMAS SOBRE ESTA SUBASTA</a:t>
          </a:r>
        </a:p>
      </dsp:txBody>
      <dsp:txXfrm>
        <a:off x="0" y="3346215"/>
        <a:ext cx="10972800" cy="11302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FD25D-6560-4CE8-BA24-8E08DFFF18AA}">
      <dsp:nvSpPr>
        <dsp:cNvPr id="0" name=""/>
        <dsp:cNvSpPr/>
      </dsp:nvSpPr>
      <dsp:spPr>
        <a:xfrm>
          <a:off x="0" y="69951"/>
          <a:ext cx="109728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¿Por qué vamos a subasta?</a:t>
          </a:r>
        </a:p>
      </dsp:txBody>
      <dsp:txXfrm>
        <a:off x="32784" y="102735"/>
        <a:ext cx="10907232" cy="606012"/>
      </dsp:txXfrm>
    </dsp:sp>
    <dsp:sp modelId="{86C32864-3F34-449D-A5F9-400C06E3390B}">
      <dsp:nvSpPr>
        <dsp:cNvPr id="0" name=""/>
        <dsp:cNvSpPr/>
      </dsp:nvSpPr>
      <dsp:spPr>
        <a:xfrm>
          <a:off x="0" y="741531"/>
          <a:ext cx="10972800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200" kern="1200" dirty="0"/>
            <a:t>¿Fracasó la venta directa?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200" kern="1200" dirty="0"/>
            <a:t>¿Proceso </a:t>
          </a:r>
          <a:r>
            <a:rPr lang="es-ES" sz="2200" kern="1200" dirty="0" err="1"/>
            <a:t>concurrencial</a:t>
          </a:r>
          <a:r>
            <a:rPr lang="es-ES" sz="2200" kern="1200" dirty="0"/>
            <a:t>?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200" kern="1200" dirty="0"/>
            <a:t>¿La tranquilidad del AC?</a:t>
          </a:r>
        </a:p>
      </dsp:txBody>
      <dsp:txXfrm>
        <a:off x="0" y="741531"/>
        <a:ext cx="10972800" cy="1130220"/>
      </dsp:txXfrm>
    </dsp:sp>
    <dsp:sp modelId="{62FCFEC4-0868-4927-BBAC-E94AAF927D5D}">
      <dsp:nvSpPr>
        <dsp:cNvPr id="0" name=""/>
        <dsp:cNvSpPr/>
      </dsp:nvSpPr>
      <dsp:spPr>
        <a:xfrm>
          <a:off x="0" y="1871751"/>
          <a:ext cx="109728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Requisitos previos</a:t>
          </a:r>
        </a:p>
      </dsp:txBody>
      <dsp:txXfrm>
        <a:off x="32784" y="1904535"/>
        <a:ext cx="10907232" cy="606012"/>
      </dsp:txXfrm>
    </dsp:sp>
    <dsp:sp modelId="{7B14FE32-0D94-4E60-A156-F9D2F18CDA93}">
      <dsp:nvSpPr>
        <dsp:cNvPr id="0" name=""/>
        <dsp:cNvSpPr/>
      </dsp:nvSpPr>
      <dsp:spPr>
        <a:xfrm>
          <a:off x="0" y="2543331"/>
          <a:ext cx="10972800" cy="1912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200" kern="1200" dirty="0"/>
            <a:t>Decidir la clase de subasta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200" kern="1200" dirty="0"/>
            <a:t>Valoración de los bienes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200" kern="1200" dirty="0"/>
            <a:t>Publicidad de la subasta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200" kern="1200" dirty="0"/>
            <a:t>Lotificación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200" kern="1200" dirty="0"/>
            <a:t>Condiciones generales y especiales</a:t>
          </a:r>
        </a:p>
      </dsp:txBody>
      <dsp:txXfrm>
        <a:off x="0" y="2543331"/>
        <a:ext cx="10972800" cy="191268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CFEC4-0868-4927-BBAC-E94AAF927D5D}">
      <dsp:nvSpPr>
        <dsp:cNvPr id="0" name=""/>
        <dsp:cNvSpPr/>
      </dsp:nvSpPr>
      <dsp:spPr>
        <a:xfrm>
          <a:off x="0" y="20471"/>
          <a:ext cx="109728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AVANCE DESDE LA SITUACIÓN PREVIA</a:t>
          </a:r>
        </a:p>
      </dsp:txBody>
      <dsp:txXfrm>
        <a:off x="22246" y="42717"/>
        <a:ext cx="10928308" cy="411223"/>
      </dsp:txXfrm>
    </dsp:sp>
    <dsp:sp modelId="{C5B06B03-0996-4658-BD7E-D1D36FAB5909}">
      <dsp:nvSpPr>
        <dsp:cNvPr id="0" name=""/>
        <dsp:cNvSpPr/>
      </dsp:nvSpPr>
      <dsp:spPr>
        <a:xfrm>
          <a:off x="0" y="530886"/>
          <a:ext cx="1097280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SUBASTAS PÚBLICAS, ABIERTAS Y TELEMÁTICAS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120.000 SUBASTAS AL AÑO (4% CONCURSAL)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INCORPORACIÓN DE HACIENDA Y NOTARIOS </a:t>
          </a:r>
        </a:p>
      </dsp:txBody>
      <dsp:txXfrm>
        <a:off x="0" y="530886"/>
        <a:ext cx="10972800" cy="786599"/>
      </dsp:txXfrm>
    </dsp:sp>
    <dsp:sp modelId="{3F704541-7C60-4782-9911-E6AED0F82FA2}">
      <dsp:nvSpPr>
        <dsp:cNvPr id="0" name=""/>
        <dsp:cNvSpPr/>
      </dsp:nvSpPr>
      <dsp:spPr>
        <a:xfrm>
          <a:off x="0" y="1317486"/>
          <a:ext cx="109728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DESIERTAS</a:t>
          </a:r>
        </a:p>
      </dsp:txBody>
      <dsp:txXfrm>
        <a:off x="22246" y="1339732"/>
        <a:ext cx="10928308" cy="411223"/>
      </dsp:txXfrm>
    </dsp:sp>
    <dsp:sp modelId="{19C27F0A-D4CC-449C-A21E-AD2A686E664C}">
      <dsp:nvSpPr>
        <dsp:cNvPr id="0" name=""/>
        <dsp:cNvSpPr/>
      </dsp:nvSpPr>
      <dsp:spPr>
        <a:xfrm>
          <a:off x="0" y="1773201"/>
          <a:ext cx="10972800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52%</a:t>
          </a:r>
        </a:p>
      </dsp:txBody>
      <dsp:txXfrm>
        <a:off x="0" y="1773201"/>
        <a:ext cx="10972800" cy="314640"/>
      </dsp:txXfrm>
    </dsp:sp>
    <dsp:sp modelId="{91CBA6A5-58C3-4BCC-A14F-4D87242E7549}">
      <dsp:nvSpPr>
        <dsp:cNvPr id="0" name=""/>
        <dsp:cNvSpPr/>
      </dsp:nvSpPr>
      <dsp:spPr>
        <a:xfrm>
          <a:off x="0" y="2087841"/>
          <a:ext cx="109728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TASA DE RECUPERACIÓN</a:t>
          </a:r>
        </a:p>
      </dsp:txBody>
      <dsp:txXfrm>
        <a:off x="22246" y="2110087"/>
        <a:ext cx="10928308" cy="411223"/>
      </dsp:txXfrm>
    </dsp:sp>
    <dsp:sp modelId="{39F35133-4AEC-4594-8ADC-446ED1FD149F}">
      <dsp:nvSpPr>
        <dsp:cNvPr id="0" name=""/>
        <dsp:cNvSpPr/>
      </dsp:nvSpPr>
      <dsp:spPr>
        <a:xfrm>
          <a:off x="0" y="2543556"/>
          <a:ext cx="10972800" cy="129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Viviendas 47%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Otros inmuebles 40%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Vehículos 37%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Maquinaria 13%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Deuda 2,5 %</a:t>
          </a:r>
        </a:p>
      </dsp:txBody>
      <dsp:txXfrm>
        <a:off x="0" y="2543556"/>
        <a:ext cx="10972800" cy="129788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FD25D-6560-4CE8-BA24-8E08DFFF18AA}">
      <dsp:nvSpPr>
        <dsp:cNvPr id="0" name=""/>
        <dsp:cNvSpPr/>
      </dsp:nvSpPr>
      <dsp:spPr>
        <a:xfrm>
          <a:off x="0" y="45563"/>
          <a:ext cx="109728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 dirty="0"/>
            <a:t>TRAS CUALQUIER SUBASTA DESIERTA</a:t>
          </a:r>
        </a:p>
      </dsp:txBody>
      <dsp:txXfrm>
        <a:off x="35125" y="80688"/>
        <a:ext cx="10902550" cy="649299"/>
      </dsp:txXfrm>
    </dsp:sp>
    <dsp:sp modelId="{86C32864-3F34-449D-A5F9-400C06E3390B}">
      <dsp:nvSpPr>
        <dsp:cNvPr id="0" name=""/>
        <dsp:cNvSpPr/>
      </dsp:nvSpPr>
      <dsp:spPr>
        <a:xfrm>
          <a:off x="0" y="765113"/>
          <a:ext cx="109728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300" kern="1200" dirty="0"/>
            <a:t>A INSTANCIA DEL AC O DEL ACREEDOR PRIVILEGIADO</a:t>
          </a:r>
        </a:p>
      </dsp:txBody>
      <dsp:txXfrm>
        <a:off x="0" y="765113"/>
        <a:ext cx="10972800" cy="496800"/>
      </dsp:txXfrm>
    </dsp:sp>
    <dsp:sp modelId="{62FCFEC4-0868-4927-BBAC-E94AAF927D5D}">
      <dsp:nvSpPr>
        <dsp:cNvPr id="0" name=""/>
        <dsp:cNvSpPr/>
      </dsp:nvSpPr>
      <dsp:spPr>
        <a:xfrm>
          <a:off x="0" y="1261913"/>
          <a:ext cx="109728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 dirty="0"/>
            <a:t>ADJUDICACIÓN DEL INMUEBLE EN LOS TÉRMINOS LEC</a:t>
          </a:r>
        </a:p>
      </dsp:txBody>
      <dsp:txXfrm>
        <a:off x="35125" y="1297038"/>
        <a:ext cx="10902550" cy="649299"/>
      </dsp:txXfrm>
    </dsp:sp>
    <dsp:sp modelId="{7B14FE32-0D94-4E60-A156-F9D2F18CDA93}">
      <dsp:nvSpPr>
        <dsp:cNvPr id="0" name=""/>
        <dsp:cNvSpPr/>
      </dsp:nvSpPr>
      <dsp:spPr>
        <a:xfrm>
          <a:off x="0" y="1981463"/>
          <a:ext cx="109728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300" kern="1200" dirty="0"/>
            <a:t>Derecho del acreedor</a:t>
          </a:r>
        </a:p>
      </dsp:txBody>
      <dsp:txXfrm>
        <a:off x="0" y="1981463"/>
        <a:ext cx="10972800" cy="496800"/>
      </dsp:txXfrm>
    </dsp:sp>
    <dsp:sp modelId="{DC65AE96-4972-468B-9B9D-812987EF35E1}">
      <dsp:nvSpPr>
        <dsp:cNvPr id="0" name=""/>
        <dsp:cNvSpPr/>
      </dsp:nvSpPr>
      <dsp:spPr>
        <a:xfrm>
          <a:off x="0" y="2478263"/>
          <a:ext cx="109728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 dirty="0"/>
            <a:t>SI EL ACREEDOR NO PIDE LA ADJUDICACIÓN</a:t>
          </a:r>
        </a:p>
      </dsp:txBody>
      <dsp:txXfrm>
        <a:off x="35125" y="2513388"/>
        <a:ext cx="10902550" cy="649299"/>
      </dsp:txXfrm>
    </dsp:sp>
    <dsp:sp modelId="{3A0D4FBE-B18A-42E7-8025-4DDF3AF60C05}">
      <dsp:nvSpPr>
        <dsp:cNvPr id="0" name=""/>
        <dsp:cNvSpPr/>
      </dsp:nvSpPr>
      <dsp:spPr>
        <a:xfrm>
          <a:off x="0" y="3197813"/>
          <a:ext cx="10972800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300" kern="1200" dirty="0"/>
            <a:t>VALOR INVENTARIO &gt; DEUDA 	</a:t>
          </a:r>
          <a:r>
            <a:rPr lang="es-ES" sz="2300" b="1" kern="1200" dirty="0"/>
            <a:t>NUEVA SUBASTA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300" kern="1200" dirty="0"/>
            <a:t>VALOR INVENTARIO &lt; DEUDA	</a:t>
          </a:r>
          <a:r>
            <a:rPr lang="es-ES" sz="2300" b="1" kern="1200" dirty="0"/>
            <a:t>ADJUDICACIÓN POR EL VALOR</a:t>
          </a:r>
        </a:p>
      </dsp:txBody>
      <dsp:txXfrm>
        <a:off x="0" y="3197813"/>
        <a:ext cx="10972800" cy="79177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58FFDD-1E44-40B0-90F5-F58F67B2658C}">
      <dsp:nvSpPr>
        <dsp:cNvPr id="0" name=""/>
        <dsp:cNvSpPr/>
      </dsp:nvSpPr>
      <dsp:spPr>
        <a:xfrm>
          <a:off x="0" y="43829"/>
          <a:ext cx="109728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PROFESIONALES</a:t>
          </a:r>
        </a:p>
      </dsp:txBody>
      <dsp:txXfrm>
        <a:off x="22246" y="66075"/>
        <a:ext cx="10928308" cy="411223"/>
      </dsp:txXfrm>
    </dsp:sp>
    <dsp:sp modelId="{C9E480B9-BACD-41E8-A24E-C16023E4C4BA}">
      <dsp:nvSpPr>
        <dsp:cNvPr id="0" name=""/>
        <dsp:cNvSpPr/>
      </dsp:nvSpPr>
      <dsp:spPr>
        <a:xfrm>
          <a:off x="0" y="499544"/>
          <a:ext cx="1097280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ADMINISTRACIÓN CONCURSAL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ABOGADO DEL DEUDOR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LETRADO DE LA ADMINISTRACIÓN DE JUSTICIA</a:t>
          </a:r>
        </a:p>
      </dsp:txBody>
      <dsp:txXfrm>
        <a:off x="0" y="499544"/>
        <a:ext cx="10972800" cy="786599"/>
      </dsp:txXfrm>
    </dsp:sp>
    <dsp:sp modelId="{F11FD25D-6560-4CE8-BA24-8E08DFFF18AA}">
      <dsp:nvSpPr>
        <dsp:cNvPr id="0" name=""/>
        <dsp:cNvSpPr/>
      </dsp:nvSpPr>
      <dsp:spPr>
        <a:xfrm>
          <a:off x="0" y="1286144"/>
          <a:ext cx="109728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PLATAFORMA PÚBLICA DE LIQUIDACIONES</a:t>
          </a:r>
        </a:p>
      </dsp:txBody>
      <dsp:txXfrm>
        <a:off x="22246" y="1308390"/>
        <a:ext cx="10928308" cy="411223"/>
      </dsp:txXfrm>
    </dsp:sp>
    <dsp:sp modelId="{86C32864-3F34-449D-A5F9-400C06E3390B}">
      <dsp:nvSpPr>
        <dsp:cNvPr id="0" name=""/>
        <dsp:cNvSpPr/>
      </dsp:nvSpPr>
      <dsp:spPr>
        <a:xfrm>
          <a:off x="0" y="1741859"/>
          <a:ext cx="10972800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https://plabi.justicia.es/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EL CERTIFICADO SERÁ TÍTULO INSCRIBIBLE</a:t>
          </a:r>
        </a:p>
      </dsp:txBody>
      <dsp:txXfrm>
        <a:off x="0" y="1741859"/>
        <a:ext cx="10972800" cy="521122"/>
      </dsp:txXfrm>
    </dsp:sp>
    <dsp:sp modelId="{62FCFEC4-0868-4927-BBAC-E94AAF927D5D}">
      <dsp:nvSpPr>
        <dsp:cNvPr id="0" name=""/>
        <dsp:cNvSpPr/>
      </dsp:nvSpPr>
      <dsp:spPr>
        <a:xfrm>
          <a:off x="0" y="2262981"/>
          <a:ext cx="109728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“COMPLEMENTARIAMENTE” ENTIDAD ESPECIALIZADA</a:t>
          </a:r>
        </a:p>
      </dsp:txBody>
      <dsp:txXfrm>
        <a:off x="22246" y="2285227"/>
        <a:ext cx="10928308" cy="411223"/>
      </dsp:txXfrm>
    </dsp:sp>
    <dsp:sp modelId="{7B14FE32-0D94-4E60-A156-F9D2F18CDA93}">
      <dsp:nvSpPr>
        <dsp:cNvPr id="0" name=""/>
        <dsp:cNvSpPr/>
      </dsp:nvSpPr>
      <dsp:spPr>
        <a:xfrm>
          <a:off x="0" y="2718696"/>
          <a:ext cx="1097280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ESCRITURA PÚBLICA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FACTURACIÓN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PAGOS</a:t>
          </a:r>
        </a:p>
      </dsp:txBody>
      <dsp:txXfrm>
        <a:off x="0" y="2718696"/>
        <a:ext cx="10972800" cy="786599"/>
      </dsp:txXfrm>
    </dsp:sp>
    <dsp:sp modelId="{A7D26076-9155-42B7-B842-65348377DCF5}">
      <dsp:nvSpPr>
        <dsp:cNvPr id="0" name=""/>
        <dsp:cNvSpPr/>
      </dsp:nvSpPr>
      <dsp:spPr>
        <a:xfrm>
          <a:off x="0" y="3505296"/>
          <a:ext cx="109728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CIERRE DEL CONCURSO</a:t>
          </a:r>
        </a:p>
      </dsp:txBody>
      <dsp:txXfrm>
        <a:off x="22246" y="3527542"/>
        <a:ext cx="10928308" cy="411223"/>
      </dsp:txXfrm>
    </dsp:sp>
    <dsp:sp modelId="{9AF62586-BF8A-4F2C-8E0F-04DFB384A1C0}">
      <dsp:nvSpPr>
        <dsp:cNvPr id="0" name=""/>
        <dsp:cNvSpPr/>
      </dsp:nvSpPr>
      <dsp:spPr>
        <a:xfrm>
          <a:off x="0" y="3961011"/>
          <a:ext cx="10972800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TRES MESES MÁS UNO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SE SIGUEN LIQUIDANDO LOS BIENES Y PAGANDO A LOS ACREEDORES</a:t>
          </a:r>
        </a:p>
      </dsp:txBody>
      <dsp:txXfrm>
        <a:off x="0" y="3961011"/>
        <a:ext cx="10972800" cy="521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86063-F6BE-4ACC-BE1B-0C8360F1C184}">
      <dsp:nvSpPr>
        <dsp:cNvPr id="0" name=""/>
        <dsp:cNvSpPr/>
      </dsp:nvSpPr>
      <dsp:spPr>
        <a:xfrm>
          <a:off x="0" y="42889"/>
          <a:ext cx="109728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COMPETENCIA</a:t>
          </a:r>
        </a:p>
      </dsp:txBody>
      <dsp:txXfrm>
        <a:off x="24588" y="67477"/>
        <a:ext cx="10923624" cy="454509"/>
      </dsp:txXfrm>
    </dsp:sp>
    <dsp:sp modelId="{D1992D21-842B-47C9-B2A1-9E4FF8D2881E}">
      <dsp:nvSpPr>
        <dsp:cNvPr id="0" name=""/>
        <dsp:cNvSpPr/>
      </dsp:nvSpPr>
      <dsp:spPr>
        <a:xfrm>
          <a:off x="0" y="546574"/>
          <a:ext cx="10972800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/>
            <a:t>JUZGADO DE PRIMERA INSTANCIA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/>
            <a:t>JUZGADO DE LO MERCANTIL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600" kern="1200" dirty="0"/>
        </a:p>
      </dsp:txBody>
      <dsp:txXfrm>
        <a:off x="0" y="546574"/>
        <a:ext cx="10972800" cy="825930"/>
      </dsp:txXfrm>
    </dsp:sp>
    <dsp:sp modelId="{119A29B6-1A95-4E16-8CF6-92F0FAEC51E9}">
      <dsp:nvSpPr>
        <dsp:cNvPr id="0" name=""/>
        <dsp:cNvSpPr/>
      </dsp:nvSpPr>
      <dsp:spPr>
        <a:xfrm>
          <a:off x="0" y="1372504"/>
          <a:ext cx="109728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PROCEDIMIENTO</a:t>
          </a:r>
        </a:p>
      </dsp:txBody>
      <dsp:txXfrm>
        <a:off x="24588" y="1397092"/>
        <a:ext cx="10923624" cy="454509"/>
      </dsp:txXfrm>
    </dsp:sp>
    <dsp:sp modelId="{FB74790C-8D6D-4736-A091-9F255B49EB04}">
      <dsp:nvSpPr>
        <dsp:cNvPr id="0" name=""/>
        <dsp:cNvSpPr/>
      </dsp:nvSpPr>
      <dsp:spPr>
        <a:xfrm>
          <a:off x="0" y="1876189"/>
          <a:ext cx="10972800" cy="1108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/>
            <a:t>EL AUTÓNOMO COMO MICROPYME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/>
            <a:t>PERSONA FÍSICA NO EMPRESARIO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/>
            <a:t>EL CONCURSO SIN MASA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600" kern="1200" dirty="0"/>
        </a:p>
      </dsp:txBody>
      <dsp:txXfrm>
        <a:off x="0" y="1876189"/>
        <a:ext cx="10972800" cy="1108485"/>
      </dsp:txXfrm>
    </dsp:sp>
    <dsp:sp modelId="{22867735-86DC-49A0-A0D2-A76B4677C6FE}">
      <dsp:nvSpPr>
        <dsp:cNvPr id="0" name=""/>
        <dsp:cNvSpPr/>
      </dsp:nvSpPr>
      <dsp:spPr>
        <a:xfrm>
          <a:off x="0" y="2984674"/>
          <a:ext cx="109728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LA MASA EN EL CONCURSO DE PERSONAS FÍSICAS</a:t>
          </a:r>
        </a:p>
      </dsp:txBody>
      <dsp:txXfrm>
        <a:off x="24588" y="3009262"/>
        <a:ext cx="10923624" cy="454509"/>
      </dsp:txXfrm>
    </dsp:sp>
    <dsp:sp modelId="{3357488F-BB00-43B2-B1A9-B7A8B744C0C7}">
      <dsp:nvSpPr>
        <dsp:cNvPr id="0" name=""/>
        <dsp:cNvSpPr/>
      </dsp:nvSpPr>
      <dsp:spPr>
        <a:xfrm>
          <a:off x="0" y="3488359"/>
          <a:ext cx="10972800" cy="1108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/>
            <a:t>BIENES INEMBARGABLES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/>
            <a:t>LA SOCIEDAD DE GANANCIALES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/>
            <a:t>LOS PRO INDIVISOS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600" kern="1200" dirty="0"/>
        </a:p>
      </dsp:txBody>
      <dsp:txXfrm>
        <a:off x="0" y="3488359"/>
        <a:ext cx="10972800" cy="11084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42725-0FAA-477D-81AD-69985B5998D3}">
      <dsp:nvSpPr>
        <dsp:cNvPr id="0" name=""/>
        <dsp:cNvSpPr/>
      </dsp:nvSpPr>
      <dsp:spPr>
        <a:xfrm>
          <a:off x="0" y="26851"/>
          <a:ext cx="5006347" cy="318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400" kern="1200" dirty="0"/>
            <a:t>ANTES DE LA REFORMA</a:t>
          </a:r>
        </a:p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400" kern="1200" dirty="0"/>
            <a:t>(De aplicación a las liquidaciones abiertas antes de la entrada en vigor)</a:t>
          </a:r>
        </a:p>
      </dsp:txBody>
      <dsp:txXfrm>
        <a:off x="155352" y="182203"/>
        <a:ext cx="4695643" cy="2871696"/>
      </dsp:txXfrm>
    </dsp:sp>
    <dsp:sp modelId="{1E83D37C-709E-4105-9161-CF8C66A95C57}">
      <dsp:nvSpPr>
        <dsp:cNvPr id="0" name=""/>
        <dsp:cNvSpPr/>
      </dsp:nvSpPr>
      <dsp:spPr>
        <a:xfrm>
          <a:off x="0" y="3209251"/>
          <a:ext cx="5006347" cy="1302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952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700" kern="1200" dirty="0"/>
            <a:t>PLAN DE LIQUIDACIÓN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700" kern="1200" dirty="0"/>
            <a:t>NORMAS LEGALES SUPLETORIAS LEC</a:t>
          </a:r>
        </a:p>
      </dsp:txBody>
      <dsp:txXfrm>
        <a:off x="0" y="3209251"/>
        <a:ext cx="5006347" cy="13020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42725-0FAA-477D-81AD-69985B5998D3}">
      <dsp:nvSpPr>
        <dsp:cNvPr id="0" name=""/>
        <dsp:cNvSpPr/>
      </dsp:nvSpPr>
      <dsp:spPr>
        <a:xfrm>
          <a:off x="0" y="144770"/>
          <a:ext cx="5006347" cy="308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/>
            <a:t>DESPUÉS DE LA REFORMA</a:t>
          </a:r>
        </a:p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/>
            <a:t>(De aplicación a las liquidaciones abiertas después de la entrada en vigor)</a:t>
          </a:r>
        </a:p>
      </dsp:txBody>
      <dsp:txXfrm>
        <a:off x="150783" y="295553"/>
        <a:ext cx="4704781" cy="2787234"/>
      </dsp:txXfrm>
    </dsp:sp>
    <dsp:sp modelId="{1E83D37C-709E-4105-9161-CF8C66A95C57}">
      <dsp:nvSpPr>
        <dsp:cNvPr id="0" name=""/>
        <dsp:cNvSpPr/>
      </dsp:nvSpPr>
      <dsp:spPr>
        <a:xfrm>
          <a:off x="0" y="3233570"/>
          <a:ext cx="5006347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952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600" kern="1200" dirty="0"/>
            <a:t>REGLAS ESPECIALES DE LIQUIDACIÓN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600" kern="1200" dirty="0"/>
            <a:t>REGLAS GENERALES SUPLETORIAS</a:t>
          </a:r>
        </a:p>
      </dsp:txBody>
      <dsp:txXfrm>
        <a:off x="0" y="3233570"/>
        <a:ext cx="5006347" cy="16394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E8262-7F37-49B0-B1BA-229D40E56AB0}">
      <dsp:nvSpPr>
        <dsp:cNvPr id="0" name=""/>
        <dsp:cNvSpPr/>
      </dsp:nvSpPr>
      <dsp:spPr>
        <a:xfrm>
          <a:off x="0" y="357665"/>
          <a:ext cx="10972800" cy="1053840"/>
        </a:xfrm>
        <a:prstGeom prst="round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/>
            <a:t>La subasta de bienes y derechos de la masa activa podrá realizarse:</a:t>
          </a:r>
        </a:p>
      </dsp:txBody>
      <dsp:txXfrm>
        <a:off x="51444" y="409109"/>
        <a:ext cx="10869912" cy="950952"/>
      </dsp:txXfrm>
    </dsp:sp>
    <dsp:sp modelId="{E8F509C8-BC67-4EE3-8D3E-FD6273D6F727}">
      <dsp:nvSpPr>
        <dsp:cNvPr id="0" name=""/>
        <dsp:cNvSpPr/>
      </dsp:nvSpPr>
      <dsp:spPr>
        <a:xfrm>
          <a:off x="0" y="1411506"/>
          <a:ext cx="10972800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/>
            <a:t>Mediante subasta, judicial o extrajudicial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/>
            <a:t>Mediante cualquier otro modo de realización autorizado por el juez de entre los previstos en el TR</a:t>
          </a:r>
        </a:p>
      </dsp:txBody>
      <dsp:txXfrm>
        <a:off x="0" y="1411506"/>
        <a:ext cx="10972800" cy="521122"/>
      </dsp:txXfrm>
    </dsp:sp>
    <dsp:sp modelId="{B83B5094-D7A0-4268-BE9F-81441B876795}">
      <dsp:nvSpPr>
        <dsp:cNvPr id="0" name=""/>
        <dsp:cNvSpPr/>
      </dsp:nvSpPr>
      <dsp:spPr>
        <a:xfrm>
          <a:off x="0" y="1932628"/>
          <a:ext cx="10972800" cy="1053840"/>
        </a:xfrm>
        <a:prstGeom prst="round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/>
            <a:t>Excepcionalmente, y durante el mismo período, aunque en el plan de liquidación aprobado judicialmente se hubiera previsto una determinada modalidad de subasta extrajudicial, ésta podrá realizarse conforme a cualquier otra modalidad, incluida la que se realice a través de empresa especializada</a:t>
          </a:r>
        </a:p>
      </dsp:txBody>
      <dsp:txXfrm>
        <a:off x="51444" y="1984072"/>
        <a:ext cx="10869912" cy="950952"/>
      </dsp:txXfrm>
    </dsp:sp>
    <dsp:sp modelId="{FFF01B5D-746D-43CE-B084-4401E34CCF43}">
      <dsp:nvSpPr>
        <dsp:cNvPr id="0" name=""/>
        <dsp:cNvSpPr/>
      </dsp:nvSpPr>
      <dsp:spPr>
        <a:xfrm>
          <a:off x="0" y="2986469"/>
          <a:ext cx="1097280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/>
            <a:t>Sin necesidad de modificar el plan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/>
            <a:t>Ni de solicitar la autorización expresa del juez del concurso.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/>
            <a:t>En todo caso, esta sustitución se hará constar en el correspondiente informe trimestral.</a:t>
          </a:r>
        </a:p>
      </dsp:txBody>
      <dsp:txXfrm>
        <a:off x="0" y="2986469"/>
        <a:ext cx="10972800" cy="786599"/>
      </dsp:txXfrm>
    </dsp:sp>
    <dsp:sp modelId="{4EC52E33-4147-436C-9E89-1F9C42A98EED}">
      <dsp:nvSpPr>
        <dsp:cNvPr id="0" name=""/>
        <dsp:cNvSpPr/>
      </dsp:nvSpPr>
      <dsp:spPr>
        <a:xfrm>
          <a:off x="0" y="3773069"/>
          <a:ext cx="10972800" cy="1053840"/>
        </a:xfrm>
        <a:prstGeom prst="round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/>
            <a:t>Con carácter preferente y siempre que fuere posible, la subasta se realizará de manera telemática.</a:t>
          </a:r>
        </a:p>
      </dsp:txBody>
      <dsp:txXfrm>
        <a:off x="51444" y="3824513"/>
        <a:ext cx="10869912" cy="9509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64728-6ABE-4221-AE1A-AEB7B6AF6578}">
      <dsp:nvSpPr>
        <dsp:cNvPr id="0" name=""/>
        <dsp:cNvSpPr/>
      </dsp:nvSpPr>
      <dsp:spPr>
        <a:xfrm>
          <a:off x="0" y="96765"/>
          <a:ext cx="109728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LAS ACUERDA EL JUEZ</a:t>
          </a:r>
        </a:p>
      </dsp:txBody>
      <dsp:txXfrm>
        <a:off x="37467" y="134232"/>
        <a:ext cx="10897866" cy="692586"/>
      </dsp:txXfrm>
    </dsp:sp>
    <dsp:sp modelId="{5F545A9A-3B8B-4E0B-828F-F7FFE122BA00}">
      <dsp:nvSpPr>
        <dsp:cNvPr id="0" name=""/>
        <dsp:cNvSpPr/>
      </dsp:nvSpPr>
      <dsp:spPr>
        <a:xfrm>
          <a:off x="0" y="864285"/>
          <a:ext cx="10972800" cy="129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500" kern="1200" dirty="0"/>
            <a:t>SON POTESTATIVAS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500" kern="1200" dirty="0"/>
            <a:t>En el Auto que acuerde la liquidación o en resolución posterior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500" kern="1200" dirty="0"/>
            <a:t>De oficio o a instancia de la AC</a:t>
          </a:r>
        </a:p>
      </dsp:txBody>
      <dsp:txXfrm>
        <a:off x="0" y="864285"/>
        <a:ext cx="10972800" cy="1291680"/>
      </dsp:txXfrm>
    </dsp:sp>
    <dsp:sp modelId="{8A12675E-1937-4101-B6CC-0F7073B51718}">
      <dsp:nvSpPr>
        <dsp:cNvPr id="0" name=""/>
        <dsp:cNvSpPr/>
      </dsp:nvSpPr>
      <dsp:spPr>
        <a:xfrm>
          <a:off x="0" y="2155965"/>
          <a:ext cx="109728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CONTENIDO</a:t>
          </a:r>
        </a:p>
      </dsp:txBody>
      <dsp:txXfrm>
        <a:off x="37467" y="2193432"/>
        <a:ext cx="10897866" cy="692586"/>
      </dsp:txXfrm>
    </dsp:sp>
    <dsp:sp modelId="{07988325-6E32-4906-AACC-93709D4722B4}">
      <dsp:nvSpPr>
        <dsp:cNvPr id="0" name=""/>
        <dsp:cNvSpPr/>
      </dsp:nvSpPr>
      <dsp:spPr>
        <a:xfrm>
          <a:off x="0" y="2923485"/>
          <a:ext cx="10972800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500" kern="1200" dirty="0"/>
            <a:t>Cualquier norma (interés del concurso)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500" kern="1200" dirty="0"/>
            <a:t>El Registrador las comprobará antes de inscribir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500" kern="1200" dirty="0"/>
            <a:t>No pueden pedirse autorizaciones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500" kern="1200" dirty="0"/>
            <a:t>Duración máxima un año</a:t>
          </a:r>
        </a:p>
      </dsp:txBody>
      <dsp:txXfrm>
        <a:off x="0" y="2923485"/>
        <a:ext cx="10972800" cy="17222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64728-6ABE-4221-AE1A-AEB7B6AF6578}">
      <dsp:nvSpPr>
        <dsp:cNvPr id="0" name=""/>
        <dsp:cNvSpPr/>
      </dsp:nvSpPr>
      <dsp:spPr>
        <a:xfrm>
          <a:off x="0" y="28590"/>
          <a:ext cx="10972800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FASE PRIMERA: VENTA CONCURRENCIAL ANTE LA AC</a:t>
          </a:r>
        </a:p>
      </dsp:txBody>
      <dsp:txXfrm>
        <a:off x="43321" y="71911"/>
        <a:ext cx="10886158" cy="800803"/>
      </dsp:txXfrm>
    </dsp:sp>
    <dsp:sp modelId="{5F545A9A-3B8B-4E0B-828F-F7FFE122BA00}">
      <dsp:nvSpPr>
        <dsp:cNvPr id="0" name=""/>
        <dsp:cNvSpPr/>
      </dsp:nvSpPr>
      <dsp:spPr>
        <a:xfrm>
          <a:off x="0" y="916035"/>
          <a:ext cx="10972800" cy="1416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900" kern="1200" dirty="0"/>
            <a:t>DOS MESES DE RECEPCIÓN DE OFERTAS, MÍNIMO 75% AVALÚO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900" kern="1200" dirty="0"/>
            <a:t>SUBASTA PRESENCIAL SI CONCURREN OFERTAS, MÍNIMO 50% AVALÚO</a:t>
          </a:r>
        </a:p>
      </dsp:txBody>
      <dsp:txXfrm>
        <a:off x="0" y="916035"/>
        <a:ext cx="10972800" cy="1416915"/>
      </dsp:txXfrm>
    </dsp:sp>
    <dsp:sp modelId="{8A12675E-1937-4101-B6CC-0F7073B51718}">
      <dsp:nvSpPr>
        <dsp:cNvPr id="0" name=""/>
        <dsp:cNvSpPr/>
      </dsp:nvSpPr>
      <dsp:spPr>
        <a:xfrm>
          <a:off x="0" y="2332950"/>
          <a:ext cx="10972800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FASE SEGUNDA: VENTA POR ENTIDAD ESPECIALIZADA</a:t>
          </a:r>
        </a:p>
      </dsp:txBody>
      <dsp:txXfrm>
        <a:off x="43321" y="2376271"/>
        <a:ext cx="10886158" cy="800803"/>
      </dsp:txXfrm>
    </dsp:sp>
    <dsp:sp modelId="{07988325-6E32-4906-AACC-93709D4722B4}">
      <dsp:nvSpPr>
        <dsp:cNvPr id="0" name=""/>
        <dsp:cNvSpPr/>
      </dsp:nvSpPr>
      <dsp:spPr>
        <a:xfrm>
          <a:off x="0" y="3220395"/>
          <a:ext cx="10972800" cy="1493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900" kern="1200" dirty="0"/>
            <a:t>CUATRO MESES DURACIÓN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900" kern="1200" dirty="0"/>
            <a:t>SUBASTA SIN PRECIO MÍNIMO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900" kern="1200" dirty="0"/>
            <a:t>HONORARIOS 5%</a:t>
          </a:r>
        </a:p>
      </dsp:txBody>
      <dsp:txXfrm>
        <a:off x="0" y="3220395"/>
        <a:ext cx="10972800" cy="149350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64728-6ABE-4221-AE1A-AEB7B6AF6578}">
      <dsp:nvSpPr>
        <dsp:cNvPr id="0" name=""/>
        <dsp:cNvSpPr/>
      </dsp:nvSpPr>
      <dsp:spPr>
        <a:xfrm>
          <a:off x="0" y="250199"/>
          <a:ext cx="109728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dirty="0"/>
            <a:t>POR ACUERDO DEL JUEZ</a:t>
          </a:r>
        </a:p>
      </dsp:txBody>
      <dsp:txXfrm>
        <a:off x="46834" y="297033"/>
        <a:ext cx="10879132" cy="865732"/>
      </dsp:txXfrm>
    </dsp:sp>
    <dsp:sp modelId="{5F545A9A-3B8B-4E0B-828F-F7FFE122BA00}">
      <dsp:nvSpPr>
        <dsp:cNvPr id="0" name=""/>
        <dsp:cNvSpPr/>
      </dsp:nvSpPr>
      <dsp:spPr>
        <a:xfrm>
          <a:off x="0" y="1209599"/>
          <a:ext cx="109728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3100" kern="1200" dirty="0"/>
            <a:t>De oficio o a instancia de parte ¿cualquier parte o sólo el AC?</a:t>
          </a:r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3100" kern="1200" dirty="0"/>
            <a:t>Por vía de recurso SÓLO REPOSICIÓN</a:t>
          </a:r>
        </a:p>
      </dsp:txBody>
      <dsp:txXfrm>
        <a:off x="0" y="1209599"/>
        <a:ext cx="10972800" cy="1076400"/>
      </dsp:txXfrm>
    </dsp:sp>
    <dsp:sp modelId="{8A12675E-1937-4101-B6CC-0F7073B51718}">
      <dsp:nvSpPr>
        <dsp:cNvPr id="0" name=""/>
        <dsp:cNvSpPr/>
      </dsp:nvSpPr>
      <dsp:spPr>
        <a:xfrm>
          <a:off x="0" y="2286000"/>
          <a:ext cx="109728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dirty="0"/>
            <a:t>POR ACUERDO DE LOS ACREEDORES</a:t>
          </a:r>
        </a:p>
      </dsp:txBody>
      <dsp:txXfrm>
        <a:off x="46834" y="2332834"/>
        <a:ext cx="10879132" cy="865732"/>
      </dsp:txXfrm>
    </dsp:sp>
    <dsp:sp modelId="{07988325-6E32-4906-AACC-93709D4722B4}">
      <dsp:nvSpPr>
        <dsp:cNvPr id="0" name=""/>
        <dsp:cNvSpPr/>
      </dsp:nvSpPr>
      <dsp:spPr>
        <a:xfrm>
          <a:off x="0" y="3245400"/>
          <a:ext cx="109728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3100" kern="1200" dirty="0"/>
            <a:t>50% del pasivo ordinario o 50% del pasivo</a:t>
          </a:r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3100" kern="1200" dirty="0"/>
            <a:t>CONSECUENCIA: “quedarán sin efecto”</a:t>
          </a:r>
        </a:p>
      </dsp:txBody>
      <dsp:txXfrm>
        <a:off x="0" y="3245400"/>
        <a:ext cx="10972800" cy="10764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EC42F-92C7-410C-844E-26901020F846}">
      <dsp:nvSpPr>
        <dsp:cNvPr id="0" name=""/>
        <dsp:cNvSpPr/>
      </dsp:nvSpPr>
      <dsp:spPr>
        <a:xfrm>
          <a:off x="0" y="35475"/>
          <a:ext cx="10972800" cy="1870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100" kern="1200" dirty="0"/>
            <a:t>REGLA GENERAL EN MATERIA DE LIQUIDACIÓN</a:t>
          </a:r>
        </a:p>
        <a:p>
          <a:pPr marL="0" lvl="0" indent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100" kern="1200" dirty="0"/>
            <a:t>ARTÍCULO 421 TRLC</a:t>
          </a:r>
        </a:p>
      </dsp:txBody>
      <dsp:txXfrm>
        <a:off x="91326" y="126801"/>
        <a:ext cx="10790148" cy="1688178"/>
      </dsp:txXfrm>
    </dsp:sp>
    <dsp:sp modelId="{B526F3D4-46B2-4931-AAFA-48B83F422C28}">
      <dsp:nvSpPr>
        <dsp:cNvPr id="0" name=""/>
        <dsp:cNvSpPr/>
      </dsp:nvSpPr>
      <dsp:spPr>
        <a:xfrm>
          <a:off x="0" y="1906305"/>
          <a:ext cx="10972800" cy="2800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52070" rIns="291592" bIns="5207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3200" kern="1200" dirty="0"/>
            <a:t>De no haber establecido el juez reglas especiales de liquidación, el administrador concursal realizará los bienes y derechos de la masa activa del modo más conveniente para el interés del concurso, sin más limitaciones que las establecidas en los artículos siguientes y en el capítulo III del título IV del libro primero</a:t>
          </a:r>
        </a:p>
      </dsp:txBody>
      <dsp:txXfrm>
        <a:off x="0" y="1906305"/>
        <a:ext cx="10972800" cy="2800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E4761-64D1-4665-9BFF-672ED480DF90}" type="datetimeFigureOut">
              <a:rPr lang="es-ES" smtClean="0"/>
              <a:t>08/11/2023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9425F-719B-45EF-8311-AA0D36118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5118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A527B-FFC1-4DEE-AD65-AEAE031659BF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503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A527B-FFC1-4DEE-AD65-AEAE031659BF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34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A527B-FFC1-4DEE-AD65-AEAE031659BF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503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682465-05D6-4F8E-B589-1FE3AAAC4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0668" y="404391"/>
            <a:ext cx="10058400" cy="1087100"/>
          </a:xfrm>
        </p:spPr>
        <p:txBody>
          <a:bodyPr anchor="ctr">
            <a:normAutofit/>
          </a:bodyPr>
          <a:lstStyle/>
          <a:p>
            <a:r>
              <a:rPr lang="es-ES" sz="4000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LAS REGLAS DE LIQUIDACIÓN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37D47693-0844-4605-9FD9-943975117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426865"/>
            <a:ext cx="10058400" cy="645467"/>
          </a:xfrm>
        </p:spPr>
        <p:txBody>
          <a:bodyPr/>
          <a:lstStyle/>
          <a:p>
            <a:r>
              <a:rPr lang="es-ES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ENRIQUE DÍAZ REVORIO</a:t>
            </a:r>
          </a:p>
          <a:p>
            <a:endParaRPr lang="es-ES" dirty="0">
              <a:solidFill>
                <a:schemeClr val="accent1"/>
              </a:solidFill>
              <a:latin typeface="Tw Cen MT Condensed Extra Bold" panose="020B0803020202020204" pitchFamily="34" charset="0"/>
            </a:endParaRPr>
          </a:p>
          <a:p>
            <a:endParaRPr lang="es-ES" dirty="0">
              <a:solidFill>
                <a:schemeClr val="accent1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B57E642-8C87-4689-8B1E-A586535D09B8}"/>
              </a:ext>
            </a:extLst>
          </p:cNvPr>
          <p:cNvSpPr txBox="1"/>
          <p:nvPr/>
        </p:nvSpPr>
        <p:spPr>
          <a:xfrm>
            <a:off x="1097280" y="5003637"/>
            <a:ext cx="9977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Letrado de la Administración de Justicia en excedencia</a:t>
            </a:r>
          </a:p>
          <a:p>
            <a:r>
              <a:rPr lang="es-ES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Director del departamento concursal de International </a:t>
            </a:r>
            <a:r>
              <a:rPr lang="es-ES" dirty="0" err="1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Auction</a:t>
            </a:r>
            <a:r>
              <a:rPr lang="es-ES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dirty="0" err="1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Group</a:t>
            </a:r>
            <a:endParaRPr lang="es-E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3 Marcador de texto"/>
          <p:cNvSpPr txBox="1">
            <a:spLocks/>
          </p:cNvSpPr>
          <p:nvPr/>
        </p:nvSpPr>
        <p:spPr>
          <a:xfrm>
            <a:off x="1037904" y="6418019"/>
            <a:ext cx="10113264" cy="5943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E7AA2D2-7CCB-4A51-A4A7-CD0DD8D5E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3621" y="541282"/>
            <a:ext cx="2533650" cy="66675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CF66371-36A4-4B99-83B6-B44784ED9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480" y="1479865"/>
            <a:ext cx="83820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02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95320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s-ES" b="1" dirty="0"/>
              <a:t>REGLAS GENERALES SUPLETORIAS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50095"/>
              </p:ext>
            </p:extLst>
          </p:nvPr>
        </p:nvGraphicFramePr>
        <p:xfrm>
          <a:off x="609600" y="1412776"/>
          <a:ext cx="10972800" cy="4513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8741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3392" y="404664"/>
            <a:ext cx="10972800" cy="109437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LA SUBASTA</a:t>
            </a:r>
            <a:br>
              <a:rPr lang="es-ES" b="1" dirty="0"/>
            </a:br>
            <a:r>
              <a:rPr lang="es-ES" dirty="0"/>
              <a:t>Requisitos previos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8716"/>
              </p:ext>
            </p:extLst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2809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9403" y="214291"/>
            <a:ext cx="10515600" cy="180396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br>
              <a:rPr lang="es-ES" dirty="0"/>
            </a:br>
            <a:r>
              <a:rPr lang="es-ES" b="1" dirty="0"/>
              <a:t>BALANCE DE SIETE AÑOS DE SUBASTAS JUDICIALES ELECTRÓNICAS</a:t>
            </a:r>
            <a:br>
              <a:rPr lang="es-ES" b="1" dirty="0"/>
            </a:br>
            <a:endParaRPr lang="es-ES" sz="31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BD6F5-A96D-4A3D-B06B-2F1CAF0BD165}" type="slidenum">
              <a:rPr lang="ca-ES" smtClean="0"/>
              <a:pPr>
                <a:defRPr/>
              </a:pPr>
              <a:t>12</a:t>
            </a:fld>
            <a:endParaRPr lang="ca-ES"/>
          </a:p>
        </p:txBody>
      </p:sp>
      <p:graphicFrame>
        <p:nvGraphicFramePr>
          <p:cNvPr id="6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562232"/>
              </p:ext>
            </p:extLst>
          </p:nvPr>
        </p:nvGraphicFramePr>
        <p:xfrm>
          <a:off x="623392" y="2060850"/>
          <a:ext cx="10972800" cy="3916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9540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3392" y="620688"/>
            <a:ext cx="10972800" cy="109437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SUBASTA DESIERTA DE BIENES HIPOTECADOS</a:t>
            </a:r>
            <a:br>
              <a:rPr lang="es-ES" b="1" dirty="0"/>
            </a:br>
            <a:r>
              <a:rPr lang="es-ES" dirty="0"/>
              <a:t>ARTÍCULO 423 BIS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8996"/>
              </p:ext>
            </p:extLst>
          </p:nvPr>
        </p:nvGraphicFramePr>
        <p:xfrm>
          <a:off x="623392" y="2060849"/>
          <a:ext cx="10972800" cy="4035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333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3392" y="404664"/>
            <a:ext cx="10972800" cy="109437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s-ES" b="1" dirty="0"/>
              <a:t>LIQUIDACIÓN DEL LIBRO TERCERO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67448"/>
              </p:ext>
            </p:extLst>
          </p:nvPr>
        </p:nvGraphicFramePr>
        <p:xfrm>
          <a:off x="623392" y="1772817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599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682465-05D6-4F8E-B589-1FE3AAAC4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0668" y="404391"/>
            <a:ext cx="10058400" cy="1087100"/>
          </a:xfrm>
        </p:spPr>
        <p:txBody>
          <a:bodyPr anchor="ctr">
            <a:normAutofit/>
          </a:bodyPr>
          <a:lstStyle/>
          <a:p>
            <a:r>
              <a:rPr lang="es-ES" sz="4000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GRACIAS POR SU ATENCIÓN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37D47693-0844-4605-9FD9-943975117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426865"/>
            <a:ext cx="10058400" cy="645467"/>
          </a:xfrm>
        </p:spPr>
        <p:txBody>
          <a:bodyPr/>
          <a:lstStyle/>
          <a:p>
            <a:endParaRPr lang="es-ES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dirty="0">
              <a:solidFill>
                <a:schemeClr val="accent1"/>
              </a:solidFill>
              <a:latin typeface="Tw Cen MT Condensed Extra Bold" panose="020B0803020202020204" pitchFamily="34" charset="0"/>
            </a:endParaRPr>
          </a:p>
          <a:p>
            <a:endParaRPr lang="es-ES" dirty="0">
              <a:solidFill>
                <a:schemeClr val="accent1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B57E642-8C87-4689-8B1E-A586535D09B8}"/>
              </a:ext>
            </a:extLst>
          </p:cNvPr>
          <p:cNvSpPr txBox="1"/>
          <p:nvPr/>
        </p:nvSpPr>
        <p:spPr>
          <a:xfrm>
            <a:off x="1097280" y="5003637"/>
            <a:ext cx="9977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enrique.diaz@iagauction.com</a:t>
            </a:r>
          </a:p>
        </p:txBody>
      </p:sp>
      <p:sp>
        <p:nvSpPr>
          <p:cNvPr id="12" name="3 Marcador de texto"/>
          <p:cNvSpPr txBox="1">
            <a:spLocks/>
          </p:cNvSpPr>
          <p:nvPr/>
        </p:nvSpPr>
        <p:spPr>
          <a:xfrm>
            <a:off x="1037904" y="6418019"/>
            <a:ext cx="10113264" cy="5943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E7AA2D2-7CCB-4A51-A4A7-CD0DD8D5E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3621" y="541282"/>
            <a:ext cx="2533650" cy="66675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CF66371-36A4-4B99-83B6-B44784ED9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480" y="1479865"/>
            <a:ext cx="83820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20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s-ES" b="1" dirty="0"/>
              <a:t>ALGUNAS REFLEXIONES PREVIAS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069666"/>
              </p:ext>
            </p:extLst>
          </p:nvPr>
        </p:nvGraphicFramePr>
        <p:xfrm>
          <a:off x="609600" y="1354667"/>
          <a:ext cx="10972800" cy="4639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71719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s-ES" sz="4000" b="1" dirty="0"/>
              <a:t>ESPECIALIDADES DEL CONCURSO DE PERSONA FÍSICA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256141"/>
              </p:ext>
            </p:extLst>
          </p:nvPr>
        </p:nvGraphicFramePr>
        <p:xfrm>
          <a:off x="609600" y="1354667"/>
          <a:ext cx="10972800" cy="4639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5446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s-ES" b="1" dirty="0"/>
              <a:t>NORMATIVA TRANSITORIA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061118"/>
              </p:ext>
            </p:extLst>
          </p:nvPr>
        </p:nvGraphicFramePr>
        <p:xfrm>
          <a:off x="609600" y="1354666"/>
          <a:ext cx="5006347" cy="4538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Marcador de conteni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8583735"/>
              </p:ext>
            </p:extLst>
          </p:nvPr>
        </p:nvGraphicFramePr>
        <p:xfrm>
          <a:off x="6288021" y="1196752"/>
          <a:ext cx="5006347" cy="5017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012103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s-ES" b="1" dirty="0"/>
              <a:t>NORMATIVA ESPECIAL COVID</a:t>
            </a:r>
            <a:br>
              <a:rPr lang="es-ES" b="1" dirty="0"/>
            </a:br>
            <a:r>
              <a:rPr lang="es-ES" sz="2700" dirty="0"/>
              <a:t>Concursos declarados hasta 31 de diciembre 2021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956560"/>
              </p:ext>
            </p:extLst>
          </p:nvPr>
        </p:nvGraphicFramePr>
        <p:xfrm>
          <a:off x="609600" y="1340768"/>
          <a:ext cx="109728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4219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8266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REGLAS ESPECIALES DE LIQUIDACIÓN</a:t>
            </a:r>
            <a:br>
              <a:rPr lang="es-ES" dirty="0"/>
            </a:br>
            <a:r>
              <a:rPr lang="es-ES" dirty="0"/>
              <a:t>ARTÍCULO 415 TRLC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534"/>
              </p:ext>
            </p:extLst>
          </p:nvPr>
        </p:nvGraphicFramePr>
        <p:xfrm>
          <a:off x="623392" y="1412776"/>
          <a:ext cx="10972800" cy="4742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8453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8266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s-ES" b="1" dirty="0"/>
              <a:t>REGLAS ESPECIALES DE ANDALUCÍA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223474"/>
              </p:ext>
            </p:extLst>
          </p:nvPr>
        </p:nvGraphicFramePr>
        <p:xfrm>
          <a:off x="623392" y="1412776"/>
          <a:ext cx="10972800" cy="4742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6685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8266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s-ES" b="1" dirty="0"/>
              <a:t>MODIFICACIÓN DE LAS REGLAS ESPECIALES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741474"/>
              </p:ext>
            </p:extLst>
          </p:nvPr>
        </p:nvGraphicFramePr>
        <p:xfrm>
          <a:off x="623392" y="1608667"/>
          <a:ext cx="10972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0562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95320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s-ES" b="1" dirty="0"/>
              <a:t>REGLAS GENERALES SUPLETORIAS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082489"/>
              </p:ext>
            </p:extLst>
          </p:nvPr>
        </p:nvGraphicFramePr>
        <p:xfrm>
          <a:off x="609600" y="1412776"/>
          <a:ext cx="10972800" cy="4742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17231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101</TotalTime>
  <Words>842</Words>
  <Application>Microsoft Office PowerPoint</Application>
  <PresentationFormat>Panorámica</PresentationFormat>
  <Paragraphs>139</Paragraphs>
  <Slides>15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Tw Cen MT Condensed Extra Bold</vt:lpstr>
      <vt:lpstr>Verdana</vt:lpstr>
      <vt:lpstr>Retrospección</vt:lpstr>
      <vt:lpstr>LAS REGLAS DE LIQUIDACIÓN</vt:lpstr>
      <vt:lpstr>ALGUNAS REFLEXIONES PREVIAS</vt:lpstr>
      <vt:lpstr>ESPECIALIDADES DEL CONCURSO DE PERSONA FÍSICA</vt:lpstr>
      <vt:lpstr>NORMATIVA TRANSITORIA</vt:lpstr>
      <vt:lpstr>NORMATIVA ESPECIAL COVID Concursos declarados hasta 31 de diciembre 2021</vt:lpstr>
      <vt:lpstr>REGLAS ESPECIALES DE LIQUIDACIÓN ARTÍCULO 415 TRLC</vt:lpstr>
      <vt:lpstr>REGLAS ESPECIALES DE ANDALUCÍA</vt:lpstr>
      <vt:lpstr>MODIFICACIÓN DE LAS REGLAS ESPECIALES</vt:lpstr>
      <vt:lpstr>REGLAS GENERALES SUPLETORIAS</vt:lpstr>
      <vt:lpstr>REGLAS GENERALES SUPLETORIAS</vt:lpstr>
      <vt:lpstr>LA SUBASTA Requisitos previos</vt:lpstr>
      <vt:lpstr> BALANCE DE SIETE AÑOS DE SUBASTAS JUDICIALES ELECTRÓNICAS </vt:lpstr>
      <vt:lpstr>SUBASTA DESIERTA DE BIENES HIPOTECADOS ARTÍCULO 423 BIS</vt:lpstr>
      <vt:lpstr>LIQUIDACIÓN DEL LIBRO TERCERO</vt:lpstr>
      <vt:lpstr>GRACIAS POR SU ATENCIÓN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rosario ortega perez</dc:creator>
  <cp:lastModifiedBy>enrique.diaz@iagauction.com</cp:lastModifiedBy>
  <cp:revision>21</cp:revision>
  <dcterms:created xsi:type="dcterms:W3CDTF">2017-06-27T08:51:19Z</dcterms:created>
  <dcterms:modified xsi:type="dcterms:W3CDTF">2023-11-08T09:35:04Z</dcterms:modified>
</cp:coreProperties>
</file>